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2"/>
  </p:notesMasterIdLst>
  <p:sldIdLst>
    <p:sldId id="291" r:id="rId5"/>
    <p:sldId id="305" r:id="rId6"/>
    <p:sldId id="306" r:id="rId7"/>
    <p:sldId id="307" r:id="rId8"/>
    <p:sldId id="308" r:id="rId9"/>
    <p:sldId id="309" r:id="rId10"/>
    <p:sldId id="304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360" userDrawn="1">
          <p15:clr>
            <a:srgbClr val="A4A3A4"/>
          </p15:clr>
        </p15:guide>
        <p15:guide id="4" pos="7320" userDrawn="1">
          <p15:clr>
            <a:srgbClr val="A4A3A4"/>
          </p15:clr>
        </p15:guide>
        <p15:guide id="5" orient="horz" pos="648" userDrawn="1">
          <p15:clr>
            <a:srgbClr val="A4A3A4"/>
          </p15:clr>
        </p15:guide>
        <p15:guide id="6" orient="horz" pos="1296" userDrawn="1">
          <p15:clr>
            <a:srgbClr val="A4A3A4"/>
          </p15:clr>
        </p15:guide>
        <p15:guide id="7" orient="horz" pos="3408" userDrawn="1">
          <p15:clr>
            <a:srgbClr val="A4A3A4"/>
          </p15:clr>
        </p15:guide>
        <p15:guide id="8" orient="horz" pos="3600" userDrawn="1">
          <p15:clr>
            <a:srgbClr val="A4A3A4"/>
          </p15:clr>
        </p15:guide>
        <p15:guide id="9" orient="horz" pos="2352" userDrawn="1">
          <p15:clr>
            <a:srgbClr val="A4A3A4"/>
          </p15:clr>
        </p15:guide>
        <p15:guide id="10" orient="horz" pos="3936" userDrawn="1">
          <p15:clr>
            <a:srgbClr val="A4A3A4"/>
          </p15:clr>
        </p15:guide>
        <p15:guide id="11" orient="horz" pos="4080" userDrawn="1">
          <p15:clr>
            <a:srgbClr val="A4A3A4"/>
          </p15:clr>
        </p15:guide>
        <p15:guide id="12" orient="horz" pos="1128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F2EB"/>
    <a:srgbClr val="F4F5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830"/>
  </p:normalViewPr>
  <p:slideViewPr>
    <p:cSldViewPr snapToGrid="0" showGuides="1">
      <p:cViewPr varScale="1">
        <p:scale>
          <a:sx n="85" d="100"/>
          <a:sy n="85" d="100"/>
        </p:scale>
        <p:origin x="590" y="62"/>
      </p:cViewPr>
      <p:guideLst>
        <p:guide orient="horz" pos="2208"/>
        <p:guide pos="3840"/>
        <p:guide pos="360"/>
        <p:guide pos="7320"/>
        <p:guide orient="horz" pos="648"/>
        <p:guide orient="horz" pos="1296"/>
        <p:guide orient="horz" pos="3408"/>
        <p:guide orient="horz" pos="3600"/>
        <p:guide orient="horz" pos="2352"/>
        <p:guide orient="horz" pos="3936"/>
        <p:guide orient="horz" pos="4080"/>
        <p:guide orient="horz" pos="112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55" d="100"/>
        <a:sy n="5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E87914-B979-D441-9584-07C203378D42}" type="datetimeFigureOut">
              <a:rPr lang="en-US" smtClean="0"/>
              <a:t>3/10/2023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38216B-BE00-0B44-858C-A4D22CFBA30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55524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8">
            <a:extLst>
              <a:ext uri="{FF2B5EF4-FFF2-40B4-BE49-F238E27FC236}">
                <a16:creationId xmlns:a16="http://schemas.microsoft.com/office/drawing/2014/main" id="{DCE22C9A-30B6-12EB-423C-34454BE2D734}"/>
              </a:ext>
            </a:extLst>
          </p:cNvPr>
          <p:cNvSpPr/>
          <p:nvPr userDrawn="1"/>
        </p:nvSpPr>
        <p:spPr>
          <a:xfrm rot="16200000">
            <a:off x="3838487" y="-1434547"/>
            <a:ext cx="4515026" cy="9727095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E99FF514-642F-4BAD-3895-ABFCE02A75A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1999" cy="6857999"/>
          </a:xfrm>
          <a:custGeom>
            <a:avLst/>
            <a:gdLst>
              <a:gd name="connsiteX0" fmla="*/ 3489966 w 12191999"/>
              <a:gd name="connsiteY0" fmla="*/ 1171488 h 6857999"/>
              <a:gd name="connsiteX1" fmla="*/ 1232453 w 12191999"/>
              <a:gd name="connsiteY1" fmla="*/ 3429001 h 6857999"/>
              <a:gd name="connsiteX2" fmla="*/ 3489966 w 12191999"/>
              <a:gd name="connsiteY2" fmla="*/ 5686514 h 6857999"/>
              <a:gd name="connsiteX3" fmla="*/ 8702034 w 12191999"/>
              <a:gd name="connsiteY3" fmla="*/ 5686514 h 6857999"/>
              <a:gd name="connsiteX4" fmla="*/ 10959548 w 12191999"/>
              <a:gd name="connsiteY4" fmla="*/ 3429001 h 6857999"/>
              <a:gd name="connsiteX5" fmla="*/ 8702034 w 12191999"/>
              <a:gd name="connsiteY5" fmla="*/ 1171488 h 6857999"/>
              <a:gd name="connsiteX6" fmla="*/ 0 w 12191999"/>
              <a:gd name="connsiteY6" fmla="*/ 0 h 6857999"/>
              <a:gd name="connsiteX7" fmla="*/ 12191999 w 12191999"/>
              <a:gd name="connsiteY7" fmla="*/ 0 h 6857999"/>
              <a:gd name="connsiteX8" fmla="*/ 12191999 w 12191999"/>
              <a:gd name="connsiteY8" fmla="*/ 6857999 h 6857999"/>
              <a:gd name="connsiteX9" fmla="*/ 0 w 12191999"/>
              <a:gd name="connsiteY9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1999" h="6857999">
                <a:moveTo>
                  <a:pt x="3489966" y="1171488"/>
                </a:moveTo>
                <a:cubicBezTo>
                  <a:pt x="2243176" y="1171488"/>
                  <a:pt x="1232453" y="2182211"/>
                  <a:pt x="1232453" y="3429001"/>
                </a:cubicBezTo>
                <a:cubicBezTo>
                  <a:pt x="1232453" y="4675791"/>
                  <a:pt x="2243176" y="5686514"/>
                  <a:pt x="3489966" y="5686514"/>
                </a:cubicBezTo>
                <a:lnTo>
                  <a:pt x="8702034" y="5686514"/>
                </a:lnTo>
                <a:cubicBezTo>
                  <a:pt x="9948824" y="5686514"/>
                  <a:pt x="10959548" y="4675791"/>
                  <a:pt x="10959548" y="3429001"/>
                </a:cubicBezTo>
                <a:cubicBezTo>
                  <a:pt x="10959548" y="2182211"/>
                  <a:pt x="9948824" y="1171488"/>
                  <a:pt x="8702034" y="1171488"/>
                </a:cubicBezTo>
                <a:close/>
                <a:moveTo>
                  <a:pt x="0" y="0"/>
                </a:moveTo>
                <a:lnTo>
                  <a:pt x="12191999" y="0"/>
                </a:lnTo>
                <a:lnTo>
                  <a:pt x="12191999" y="6857999"/>
                </a:lnTo>
                <a:lnTo>
                  <a:pt x="0" y="6857999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D42636-F625-5B2A-E7CC-9D70418A2B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75688" y="2724912"/>
            <a:ext cx="8037576" cy="932688"/>
          </a:xfrm>
        </p:spPr>
        <p:txBody>
          <a:bodyPr anchor="b">
            <a:no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Rounded Rectangle 10">
            <a:extLst>
              <a:ext uri="{FF2B5EF4-FFF2-40B4-BE49-F238E27FC236}">
                <a16:creationId xmlns:a16="http://schemas.microsoft.com/office/drawing/2014/main" id="{C8CEB3A4-8583-3114-2BDD-D7AE1CABCD1D}"/>
              </a:ext>
            </a:extLst>
          </p:cNvPr>
          <p:cNvSpPr/>
          <p:nvPr userDrawn="1"/>
        </p:nvSpPr>
        <p:spPr>
          <a:xfrm rot="16200000">
            <a:off x="4177443" y="-1088756"/>
            <a:ext cx="3837115" cy="9035512"/>
          </a:xfrm>
          <a:prstGeom prst="roundRect">
            <a:avLst>
              <a:gd name="adj" fmla="val 50000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0379338-7AB7-4007-F741-779D078C8084}"/>
              </a:ext>
            </a:extLst>
          </p:cNvPr>
          <p:cNvCxnSpPr>
            <a:cxnSpLocks/>
          </p:cNvCxnSpPr>
          <p:nvPr userDrawn="1"/>
        </p:nvCxnSpPr>
        <p:spPr>
          <a:xfrm>
            <a:off x="2607501" y="4008970"/>
            <a:ext cx="6976997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7F2BA890-FB69-E772-1383-035C2A8231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53128" y="3831336"/>
            <a:ext cx="3291840" cy="521208"/>
          </a:xfrm>
          <a:solidFill>
            <a:schemeClr val="accent4"/>
          </a:solidFill>
        </p:spPr>
        <p:txBody>
          <a:bodyPr>
            <a:no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50800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BE271D-58B4-99E6-362C-DD1C21F4B8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8096" y="1673352"/>
            <a:ext cx="5157216" cy="338328"/>
          </a:xfrm>
        </p:spPr>
        <p:txBody>
          <a:bodyPr anchor="t"/>
          <a:lstStyle>
            <a:lvl1pPr marL="0" indent="0">
              <a:buNone/>
              <a:defRPr sz="1800" b="1" cap="all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46393B-EA4C-7241-94FA-169F6C1D5B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30352" y="2176272"/>
            <a:ext cx="4443984" cy="1563624"/>
          </a:xfrm>
        </p:spPr>
        <p:txBody>
          <a:bodyPr/>
          <a:lstStyle>
            <a:lvl1pPr marL="228600" indent="-228600">
              <a:lnSpc>
                <a:spcPct val="100000"/>
              </a:lnSpc>
              <a:buFont typeface="Courier New" panose="02070309020205020404" pitchFamily="49" charset="0"/>
              <a:buChar char="o"/>
              <a:defRPr sz="1400"/>
            </a:lvl1pPr>
            <a:lvl2pPr marL="685800" indent="-228600">
              <a:lnSpc>
                <a:spcPct val="100000"/>
              </a:lnSpc>
              <a:buFont typeface="Courier New" panose="02070309020205020404" pitchFamily="49" charset="0"/>
              <a:buChar char="o"/>
              <a:defRPr sz="1400"/>
            </a:lvl2pPr>
            <a:lvl3pPr marL="1143000" indent="-228600">
              <a:lnSpc>
                <a:spcPct val="100000"/>
              </a:lnSpc>
              <a:buFont typeface="Courier New" panose="02070309020205020404" pitchFamily="49" charset="0"/>
              <a:buChar char="o"/>
              <a:defRPr sz="1400"/>
            </a:lvl3pPr>
            <a:lvl4pPr marL="1600200" indent="-228600">
              <a:lnSpc>
                <a:spcPct val="100000"/>
              </a:lnSpc>
              <a:buFont typeface="Courier New" panose="02070309020205020404" pitchFamily="49" charset="0"/>
              <a:buChar char="o"/>
              <a:defRPr sz="1400"/>
            </a:lvl4pPr>
            <a:lvl5pPr marL="2114550" indent="-228600">
              <a:lnSpc>
                <a:spcPct val="100000"/>
              </a:lnSpc>
              <a:buFont typeface="Courier New" panose="02070309020205020404" pitchFamily="49" charset="0"/>
              <a:buChar char="o"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FFA20A9-6C2F-89E2-1241-5281CF14E87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68096" y="4114800"/>
            <a:ext cx="5157216" cy="338328"/>
          </a:xfrm>
        </p:spPr>
        <p:txBody>
          <a:bodyPr anchor="t"/>
          <a:lstStyle>
            <a:lvl1pPr marL="0" indent="0">
              <a:buNone/>
              <a:defRPr sz="1800" b="1" cap="all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4BBA64-3944-C0BE-4D5F-2745DA48BF3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30352" y="4617720"/>
            <a:ext cx="4443984" cy="1563624"/>
          </a:xfrm>
        </p:spPr>
        <p:txBody>
          <a:bodyPr/>
          <a:lstStyle>
            <a:lvl1pPr marL="228600" indent="-228600">
              <a:lnSpc>
                <a:spcPct val="100000"/>
              </a:lnSpc>
              <a:buFont typeface="Courier New" panose="02070309020205020404" pitchFamily="49" charset="0"/>
              <a:buChar char="o"/>
              <a:defRPr sz="1400"/>
            </a:lvl1pPr>
            <a:lvl2pPr marL="685800" indent="-228600">
              <a:lnSpc>
                <a:spcPct val="100000"/>
              </a:lnSpc>
              <a:buFont typeface="Courier New" panose="02070309020205020404" pitchFamily="49" charset="0"/>
              <a:buChar char="o"/>
              <a:defRPr sz="1400"/>
            </a:lvl2pPr>
            <a:lvl3pPr marL="1143000" indent="-228600">
              <a:lnSpc>
                <a:spcPct val="100000"/>
              </a:lnSpc>
              <a:buFont typeface="Courier New" panose="02070309020205020404" pitchFamily="49" charset="0"/>
              <a:buChar char="o"/>
              <a:defRPr sz="1400"/>
            </a:lvl3pPr>
            <a:lvl4pPr marL="1600200" indent="-228600">
              <a:lnSpc>
                <a:spcPct val="100000"/>
              </a:lnSpc>
              <a:buFont typeface="Courier New" panose="02070309020205020404" pitchFamily="49" charset="0"/>
              <a:buChar char="o"/>
              <a:defRPr sz="1400"/>
            </a:lvl4pPr>
            <a:lvl5pPr marL="2114550" indent="-228600">
              <a:lnSpc>
                <a:spcPct val="100000"/>
              </a:lnSpc>
              <a:buFont typeface="Courier New" panose="02070309020205020404" pitchFamily="49" charset="0"/>
              <a:buChar char="o"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73DB55E-AAE4-9CE0-F3F5-42FC0405B9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2F402FF-5F4B-360D-40AE-AAD766288A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CA09ACC-3E58-495F-2609-AA1164DD0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6CE9F-4BD8-A748-847B-B97BB3C5BAC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50F7DD41-68BA-5ED4-4C63-7E8F329A5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539496"/>
            <a:ext cx="6480264" cy="713232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Rounded Rectangle 29">
            <a:extLst>
              <a:ext uri="{FF2B5EF4-FFF2-40B4-BE49-F238E27FC236}">
                <a16:creationId xmlns:a16="http://schemas.microsoft.com/office/drawing/2014/main" id="{1440363F-8B44-DEEA-CA7B-6EC275DE9BB0}"/>
              </a:ext>
            </a:extLst>
          </p:cNvPr>
          <p:cNvSpPr/>
          <p:nvPr userDrawn="1"/>
        </p:nvSpPr>
        <p:spPr>
          <a:xfrm>
            <a:off x="6928320" y="692650"/>
            <a:ext cx="3474720" cy="5394960"/>
          </a:xfrm>
          <a:prstGeom prst="roundRect">
            <a:avLst>
              <a:gd name="adj" fmla="val 50000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F90DE099-D4CE-AF4C-15A9-B5ED3DCFBD7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065480" y="834382"/>
            <a:ext cx="3200400" cy="5111496"/>
          </a:xfrm>
          <a:custGeom>
            <a:avLst/>
            <a:gdLst>
              <a:gd name="connsiteX0" fmla="*/ 1600200 w 3200400"/>
              <a:gd name="connsiteY0" fmla="*/ 0 h 5111496"/>
              <a:gd name="connsiteX1" fmla="*/ 3200400 w 3200400"/>
              <a:gd name="connsiteY1" fmla="*/ 1600200 h 5111496"/>
              <a:gd name="connsiteX2" fmla="*/ 3200400 w 3200400"/>
              <a:gd name="connsiteY2" fmla="*/ 3511296 h 5111496"/>
              <a:gd name="connsiteX3" fmla="*/ 1600200 w 3200400"/>
              <a:gd name="connsiteY3" fmla="*/ 5111496 h 5111496"/>
              <a:gd name="connsiteX4" fmla="*/ 0 w 3200400"/>
              <a:gd name="connsiteY4" fmla="*/ 3511296 h 5111496"/>
              <a:gd name="connsiteX5" fmla="*/ 0 w 3200400"/>
              <a:gd name="connsiteY5" fmla="*/ 1600200 h 5111496"/>
              <a:gd name="connsiteX6" fmla="*/ 1600200 w 3200400"/>
              <a:gd name="connsiteY6" fmla="*/ 0 h 5111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00400" h="5111496">
                <a:moveTo>
                  <a:pt x="1600200" y="0"/>
                </a:moveTo>
                <a:cubicBezTo>
                  <a:pt x="2483966" y="0"/>
                  <a:pt x="3200400" y="716434"/>
                  <a:pt x="3200400" y="1600200"/>
                </a:cubicBezTo>
                <a:lnTo>
                  <a:pt x="3200400" y="3511296"/>
                </a:lnTo>
                <a:cubicBezTo>
                  <a:pt x="3200400" y="4395062"/>
                  <a:pt x="2483966" y="5111496"/>
                  <a:pt x="1600200" y="5111496"/>
                </a:cubicBezTo>
                <a:cubicBezTo>
                  <a:pt x="716434" y="5111496"/>
                  <a:pt x="0" y="4395062"/>
                  <a:pt x="0" y="3511296"/>
                </a:cubicBezTo>
                <a:lnTo>
                  <a:pt x="0" y="1600200"/>
                </a:lnTo>
                <a:cubicBezTo>
                  <a:pt x="0" y="716434"/>
                  <a:pt x="716434" y="0"/>
                  <a:pt x="1600200" y="0"/>
                </a:cubicBezTo>
                <a:close/>
              </a:path>
            </a:pathLst>
          </a:custGeom>
          <a:ln w="12700">
            <a:solidFill>
              <a:schemeClr val="tx1"/>
            </a:solidFill>
          </a:ln>
        </p:spPr>
        <p:txBody>
          <a:bodyPr vert="horz" wrap="square" lIns="91440" tIns="45720" rIns="91440" bIns="45720" rtlCol="0" anchor="ctr">
            <a:noAutofit/>
          </a:bodyPr>
          <a:lstStyle>
            <a:lvl1pPr marL="0" indent="0" algn="ctr">
              <a:buNone/>
              <a:defRPr lang="en-US" sz="140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06566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13A8960C-A12E-D82A-6B11-91A17BB3872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1659514"/>
            <a:ext cx="12188952" cy="713232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BE271D-58B4-99E6-362C-DD1C21F4B8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9808" y="2788920"/>
            <a:ext cx="2926080" cy="502920"/>
          </a:xfrm>
        </p:spPr>
        <p:txBody>
          <a:bodyPr anchor="ctr"/>
          <a:lstStyle>
            <a:lvl1pPr marL="0" indent="0">
              <a:buNone/>
              <a:defRPr sz="1800" b="1" cap="all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46393B-EA4C-7241-94FA-169F6C1D5B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4632" y="3383280"/>
            <a:ext cx="3310128" cy="2578608"/>
          </a:xfrm>
        </p:spPr>
        <p:txBody>
          <a:bodyPr/>
          <a:lstStyle>
            <a:lvl1pPr marL="228600" indent="-228600">
              <a:lnSpc>
                <a:spcPct val="100000"/>
              </a:lnSpc>
              <a:buFont typeface="Courier New" panose="02070309020205020404" pitchFamily="49" charset="0"/>
              <a:buChar char="o"/>
              <a:defRPr sz="1400"/>
            </a:lvl1pPr>
            <a:lvl2pPr marL="685800" indent="-228600">
              <a:lnSpc>
                <a:spcPct val="100000"/>
              </a:lnSpc>
              <a:buFont typeface="Courier New" panose="02070309020205020404" pitchFamily="49" charset="0"/>
              <a:buChar char="o"/>
              <a:defRPr sz="1400"/>
            </a:lvl2pPr>
            <a:lvl3pPr marL="1143000" indent="-228600">
              <a:lnSpc>
                <a:spcPct val="100000"/>
              </a:lnSpc>
              <a:buFont typeface="Courier New" panose="02070309020205020404" pitchFamily="49" charset="0"/>
              <a:buChar char="o"/>
              <a:defRPr sz="1400"/>
            </a:lvl3pPr>
            <a:lvl4pPr marL="1600200" indent="-228600">
              <a:lnSpc>
                <a:spcPct val="100000"/>
              </a:lnSpc>
              <a:buFont typeface="Courier New" panose="02070309020205020404" pitchFamily="49" charset="0"/>
              <a:buChar char="o"/>
              <a:defRPr sz="1400"/>
            </a:lvl4pPr>
            <a:lvl5pPr marL="2114550" indent="-228600">
              <a:lnSpc>
                <a:spcPct val="100000"/>
              </a:lnSpc>
              <a:buFont typeface="Courier New" panose="02070309020205020404" pitchFamily="49" charset="0"/>
              <a:buChar char="o"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FFA20A9-6C2F-89E2-1241-5281CF14E87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599432" y="2788920"/>
            <a:ext cx="2926080" cy="502920"/>
          </a:xfrm>
        </p:spPr>
        <p:txBody>
          <a:bodyPr anchor="ctr"/>
          <a:lstStyle>
            <a:lvl1pPr marL="0" indent="0">
              <a:buNone/>
              <a:defRPr sz="1800" b="1" cap="all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4BBA64-3944-C0BE-4D5F-2745DA48BF3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379976" y="3383280"/>
            <a:ext cx="3310128" cy="2578608"/>
          </a:xfrm>
        </p:spPr>
        <p:txBody>
          <a:bodyPr/>
          <a:lstStyle>
            <a:lvl1pPr marL="228600" indent="-228600">
              <a:lnSpc>
                <a:spcPct val="100000"/>
              </a:lnSpc>
              <a:buFont typeface="Courier New" panose="02070309020205020404" pitchFamily="49" charset="0"/>
              <a:buChar char="o"/>
              <a:defRPr sz="1400"/>
            </a:lvl1pPr>
            <a:lvl2pPr marL="685800" indent="-228600">
              <a:lnSpc>
                <a:spcPct val="100000"/>
              </a:lnSpc>
              <a:buFont typeface="Courier New" panose="02070309020205020404" pitchFamily="49" charset="0"/>
              <a:buChar char="o"/>
              <a:defRPr sz="1400"/>
            </a:lvl2pPr>
            <a:lvl3pPr marL="1143000" indent="-228600">
              <a:lnSpc>
                <a:spcPct val="100000"/>
              </a:lnSpc>
              <a:buFont typeface="Courier New" panose="02070309020205020404" pitchFamily="49" charset="0"/>
              <a:buChar char="o"/>
              <a:defRPr sz="1400"/>
            </a:lvl3pPr>
            <a:lvl4pPr marL="1600200" indent="-228600">
              <a:lnSpc>
                <a:spcPct val="100000"/>
              </a:lnSpc>
              <a:buFont typeface="Courier New" panose="02070309020205020404" pitchFamily="49" charset="0"/>
              <a:buChar char="o"/>
              <a:defRPr sz="1400"/>
            </a:lvl4pPr>
            <a:lvl5pPr marL="2114550" indent="-228600">
              <a:lnSpc>
                <a:spcPct val="100000"/>
              </a:lnSpc>
              <a:buFont typeface="Courier New" panose="02070309020205020404" pitchFamily="49" charset="0"/>
              <a:buChar char="o"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73DB55E-AAE4-9CE0-F3F5-42FC0405B9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2F402FF-5F4B-360D-40AE-AAD766288A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CA09ACC-3E58-495F-2609-AA1164DD0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6CE9F-4BD8-A748-847B-B97BB3C5BAC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50F7DD41-68BA-5ED4-4C63-7E8F329A5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539496"/>
            <a:ext cx="11137392" cy="713232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3FC5E0B4-4989-E17B-6DAA-16B8AFB102C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522208" y="2788920"/>
            <a:ext cx="2926080" cy="502920"/>
          </a:xfrm>
        </p:spPr>
        <p:txBody>
          <a:bodyPr anchor="ctr"/>
          <a:lstStyle>
            <a:lvl1pPr marL="0" indent="0">
              <a:buNone/>
              <a:defRPr sz="1800" b="1" cap="all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5">
            <a:extLst>
              <a:ext uri="{FF2B5EF4-FFF2-40B4-BE49-F238E27FC236}">
                <a16:creationId xmlns:a16="http://schemas.microsoft.com/office/drawing/2014/main" id="{D6DEF40E-B278-4F59-AAF8-8468E2B08F3E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8275320" y="3383280"/>
            <a:ext cx="3310128" cy="2578608"/>
          </a:xfrm>
        </p:spPr>
        <p:txBody>
          <a:bodyPr/>
          <a:lstStyle>
            <a:lvl1pPr marL="228600" indent="-228600">
              <a:lnSpc>
                <a:spcPct val="100000"/>
              </a:lnSpc>
              <a:buFont typeface="Courier New" panose="02070309020205020404" pitchFamily="49" charset="0"/>
              <a:buChar char="o"/>
              <a:defRPr sz="1400"/>
            </a:lvl1pPr>
            <a:lvl2pPr marL="685800" indent="-228600">
              <a:lnSpc>
                <a:spcPct val="100000"/>
              </a:lnSpc>
              <a:buFont typeface="Courier New" panose="02070309020205020404" pitchFamily="49" charset="0"/>
              <a:buChar char="o"/>
              <a:defRPr sz="1400"/>
            </a:lvl2pPr>
            <a:lvl3pPr marL="1143000" indent="-228600">
              <a:lnSpc>
                <a:spcPct val="100000"/>
              </a:lnSpc>
              <a:buFont typeface="Courier New" panose="02070309020205020404" pitchFamily="49" charset="0"/>
              <a:buChar char="o"/>
              <a:defRPr sz="1400"/>
            </a:lvl3pPr>
            <a:lvl4pPr marL="1600200" indent="-228600">
              <a:lnSpc>
                <a:spcPct val="100000"/>
              </a:lnSpc>
              <a:buFont typeface="Courier New" panose="02070309020205020404" pitchFamily="49" charset="0"/>
              <a:buChar char="o"/>
              <a:defRPr sz="1400"/>
            </a:lvl4pPr>
            <a:lvl5pPr marL="2114550" indent="-228600">
              <a:lnSpc>
                <a:spcPct val="100000"/>
              </a:lnSpc>
              <a:buFont typeface="Courier New" panose="02070309020205020404" pitchFamily="49" charset="0"/>
              <a:buChar char="o"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83807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903890E5-21F7-5145-68D0-81916C073BFE}"/>
              </a:ext>
            </a:extLst>
          </p:cNvPr>
          <p:cNvSpPr/>
          <p:nvPr userDrawn="1"/>
        </p:nvSpPr>
        <p:spPr>
          <a:xfrm>
            <a:off x="7607808" y="2505456"/>
            <a:ext cx="3494544" cy="3494544"/>
          </a:xfrm>
          <a:prstGeom prst="ellipse">
            <a:avLst/>
          </a:prstGeom>
          <a:solidFill>
            <a:schemeClr val="accent4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806338A-E3B7-F581-6979-B6DB684C816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247888" y="0"/>
            <a:ext cx="2203704" cy="6464808"/>
          </a:xfrm>
          <a:custGeom>
            <a:avLst/>
            <a:gdLst>
              <a:gd name="connsiteX0" fmla="*/ 0 w 2203704"/>
              <a:gd name="connsiteY0" fmla="*/ 5604176 h 6464808"/>
              <a:gd name="connsiteX1" fmla="*/ 130276 w 2203704"/>
              <a:gd name="connsiteY1" fmla="*/ 5701594 h 6464808"/>
              <a:gd name="connsiteX2" fmla="*/ 1107192 w 2203704"/>
              <a:gd name="connsiteY2" fmla="*/ 6000000 h 6464808"/>
              <a:gd name="connsiteX3" fmla="*/ 2084109 w 2203704"/>
              <a:gd name="connsiteY3" fmla="*/ 5701594 h 6464808"/>
              <a:gd name="connsiteX4" fmla="*/ 2203704 w 2203704"/>
              <a:gd name="connsiteY4" fmla="*/ 5612162 h 6464808"/>
              <a:gd name="connsiteX5" fmla="*/ 2203704 w 2203704"/>
              <a:gd name="connsiteY5" fmla="*/ 6464808 h 6464808"/>
              <a:gd name="connsiteX6" fmla="*/ 0 w 2203704"/>
              <a:gd name="connsiteY6" fmla="*/ 6464808 h 6464808"/>
              <a:gd name="connsiteX7" fmla="*/ 0 w 2203704"/>
              <a:gd name="connsiteY7" fmla="*/ 0 h 6464808"/>
              <a:gd name="connsiteX8" fmla="*/ 2203704 w 2203704"/>
              <a:gd name="connsiteY8" fmla="*/ 0 h 6464808"/>
              <a:gd name="connsiteX9" fmla="*/ 2203704 w 2203704"/>
              <a:gd name="connsiteY9" fmla="*/ 2893295 h 6464808"/>
              <a:gd name="connsiteX10" fmla="*/ 2084109 w 2203704"/>
              <a:gd name="connsiteY10" fmla="*/ 2803863 h 6464808"/>
              <a:gd name="connsiteX11" fmla="*/ 1107192 w 2203704"/>
              <a:gd name="connsiteY11" fmla="*/ 2505456 h 6464808"/>
              <a:gd name="connsiteX12" fmla="*/ 130276 w 2203704"/>
              <a:gd name="connsiteY12" fmla="*/ 2803863 h 6464808"/>
              <a:gd name="connsiteX13" fmla="*/ 0 w 2203704"/>
              <a:gd name="connsiteY13" fmla="*/ 2901281 h 64648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203704" h="6464808">
                <a:moveTo>
                  <a:pt x="0" y="5604176"/>
                </a:moveTo>
                <a:lnTo>
                  <a:pt x="130276" y="5701594"/>
                </a:lnTo>
                <a:cubicBezTo>
                  <a:pt x="409142" y="5889992"/>
                  <a:pt x="745320" y="6000000"/>
                  <a:pt x="1107192" y="6000000"/>
                </a:cubicBezTo>
                <a:cubicBezTo>
                  <a:pt x="1469064" y="6000000"/>
                  <a:pt x="1805242" y="5889992"/>
                  <a:pt x="2084109" y="5701594"/>
                </a:cubicBezTo>
                <a:lnTo>
                  <a:pt x="2203704" y="5612162"/>
                </a:lnTo>
                <a:lnTo>
                  <a:pt x="2203704" y="6464808"/>
                </a:lnTo>
                <a:lnTo>
                  <a:pt x="0" y="6464808"/>
                </a:lnTo>
                <a:close/>
                <a:moveTo>
                  <a:pt x="0" y="0"/>
                </a:moveTo>
                <a:lnTo>
                  <a:pt x="2203704" y="0"/>
                </a:lnTo>
                <a:lnTo>
                  <a:pt x="2203704" y="2893295"/>
                </a:lnTo>
                <a:lnTo>
                  <a:pt x="2084109" y="2803863"/>
                </a:lnTo>
                <a:cubicBezTo>
                  <a:pt x="1805242" y="2615464"/>
                  <a:pt x="1469064" y="2505456"/>
                  <a:pt x="1107192" y="2505456"/>
                </a:cubicBezTo>
                <a:cubicBezTo>
                  <a:pt x="745320" y="2505456"/>
                  <a:pt x="409142" y="2615464"/>
                  <a:pt x="130276" y="2803863"/>
                </a:cubicBezTo>
                <a:lnTo>
                  <a:pt x="0" y="2901281"/>
                </a:lnTo>
                <a:close/>
              </a:path>
            </a:pathLst>
          </a:custGeom>
        </p:spPr>
        <p:txBody>
          <a:bodyPr wrap="square" anchor="t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1D4E4F-FFC8-081B-876A-5F0DB01B24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438912"/>
            <a:ext cx="6208776" cy="932688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FF746E9F-2474-0415-BFE5-17B651EBFFA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48056" y="1709928"/>
            <a:ext cx="4709160" cy="3008376"/>
          </a:xfr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Font typeface="Courier New" panose="02070309020205020404" pitchFamily="49" charset="0"/>
              <a:buNone/>
              <a:defRPr sz="1600">
                <a:latin typeface="Georgia Pro" panose="02040502050405020303" pitchFamily="18" charset="0"/>
              </a:defRPr>
            </a:lvl1pPr>
            <a:lvl2pPr marL="685800" indent="-228600">
              <a:buFont typeface="Courier New" panose="02070309020205020404" pitchFamily="49" charset="0"/>
              <a:buChar char="o"/>
              <a:defRPr sz="1400"/>
            </a:lvl2pPr>
            <a:lvl3pPr marL="1143000" indent="-228600">
              <a:buFont typeface="Courier New" panose="02070309020205020404" pitchFamily="49" charset="0"/>
              <a:buChar char="o"/>
              <a:defRPr sz="1400"/>
            </a:lvl3pPr>
            <a:lvl4pPr marL="1600200" indent="-228600">
              <a:buFont typeface="Courier New" panose="02070309020205020404" pitchFamily="49" charset="0"/>
              <a:buChar char="o"/>
              <a:defRPr sz="1400"/>
            </a:lvl4pPr>
            <a:lvl5pPr marL="1885950" indent="-285750">
              <a:buFont typeface="Courier New" panose="02070309020205020404" pitchFamily="49" charset="0"/>
              <a:buChar char="o"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1B5DE1F7-9A8F-6381-6E57-67C4979D297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809744" y="2707392"/>
            <a:ext cx="3090672" cy="3090672"/>
          </a:xfrm>
          <a:custGeom>
            <a:avLst/>
            <a:gdLst>
              <a:gd name="connsiteX0" fmla="*/ 1545336 w 3090672"/>
              <a:gd name="connsiteY0" fmla="*/ 0 h 3090672"/>
              <a:gd name="connsiteX1" fmla="*/ 3090672 w 3090672"/>
              <a:gd name="connsiteY1" fmla="*/ 1545336 h 3090672"/>
              <a:gd name="connsiteX2" fmla="*/ 1545336 w 3090672"/>
              <a:gd name="connsiteY2" fmla="*/ 3090672 h 3090672"/>
              <a:gd name="connsiteX3" fmla="*/ 0 w 3090672"/>
              <a:gd name="connsiteY3" fmla="*/ 1545336 h 3090672"/>
              <a:gd name="connsiteX4" fmla="*/ 1545336 w 3090672"/>
              <a:gd name="connsiteY4" fmla="*/ 0 h 3090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90672" h="3090672">
                <a:moveTo>
                  <a:pt x="1545336" y="0"/>
                </a:moveTo>
                <a:cubicBezTo>
                  <a:pt x="2398802" y="0"/>
                  <a:pt x="3090672" y="691870"/>
                  <a:pt x="3090672" y="1545336"/>
                </a:cubicBezTo>
                <a:cubicBezTo>
                  <a:pt x="3090672" y="2398802"/>
                  <a:pt x="2398802" y="3090672"/>
                  <a:pt x="1545336" y="3090672"/>
                </a:cubicBezTo>
                <a:cubicBezTo>
                  <a:pt x="691870" y="3090672"/>
                  <a:pt x="0" y="2398802"/>
                  <a:pt x="0" y="1545336"/>
                </a:cubicBezTo>
                <a:cubicBezTo>
                  <a:pt x="0" y="691870"/>
                  <a:pt x="691870" y="0"/>
                  <a:pt x="1545336" y="0"/>
                </a:cubicBezTo>
                <a:close/>
              </a:path>
            </a:pathLst>
          </a:custGeom>
          <a:ln>
            <a:solidFill>
              <a:schemeClr val="tx1"/>
            </a:solidFill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52F918-8726-F0C7-3DD5-8FC63F1C2A8F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8E2775-2A6A-4308-A03B-DE565C253C3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0CDCBE-5B6E-9248-8031-5FEF6459FE2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776CE9F-4BD8-A748-847B-B97BB3C5BAC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06812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54FE8F1C-630A-10D8-9945-20F2BFD69584}"/>
              </a:ext>
            </a:extLst>
          </p:cNvPr>
          <p:cNvSpPr/>
          <p:nvPr userDrawn="1"/>
        </p:nvSpPr>
        <p:spPr>
          <a:xfrm>
            <a:off x="571500" y="4789316"/>
            <a:ext cx="11048999" cy="934828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B2B26C0-A3BE-7202-44B2-9E5D9C9000BF}"/>
              </a:ext>
            </a:extLst>
          </p:cNvPr>
          <p:cNvSpPr/>
          <p:nvPr userDrawn="1"/>
        </p:nvSpPr>
        <p:spPr>
          <a:xfrm>
            <a:off x="3843315" y="1856545"/>
            <a:ext cx="4467272" cy="4467272"/>
          </a:xfrm>
          <a:prstGeom prst="ellipse">
            <a:avLst/>
          </a:prstGeom>
          <a:solidFill>
            <a:schemeClr val="accent4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7252A8E6-299E-7E66-3182-88FB338786A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1999" cy="6857999"/>
          </a:xfrm>
          <a:custGeom>
            <a:avLst/>
            <a:gdLst>
              <a:gd name="connsiteX0" fmla="*/ 6076951 w 12191999"/>
              <a:gd name="connsiteY0" fmla="*/ 1856545 h 6857999"/>
              <a:gd name="connsiteX1" fmla="*/ 3843315 w 12191999"/>
              <a:gd name="connsiteY1" fmla="*/ 4090181 h 6857999"/>
              <a:gd name="connsiteX2" fmla="*/ 3943735 w 12191999"/>
              <a:gd name="connsiteY2" fmla="*/ 4754396 h 6857999"/>
              <a:gd name="connsiteX3" fmla="*/ 3956516 w 12191999"/>
              <a:gd name="connsiteY3" fmla="*/ 4789316 h 6857999"/>
              <a:gd name="connsiteX4" fmla="*/ 571500 w 12191999"/>
              <a:gd name="connsiteY4" fmla="*/ 4789316 h 6857999"/>
              <a:gd name="connsiteX5" fmla="*/ 571500 w 12191999"/>
              <a:gd name="connsiteY5" fmla="*/ 5724144 h 6857999"/>
              <a:gd name="connsiteX6" fmla="*/ 4557546 w 12191999"/>
              <a:gd name="connsiteY6" fmla="*/ 5724144 h 6857999"/>
              <a:gd name="connsiteX7" fmla="*/ 4656152 w 12191999"/>
              <a:gd name="connsiteY7" fmla="*/ 5813763 h 6857999"/>
              <a:gd name="connsiteX8" fmla="*/ 6076951 w 12191999"/>
              <a:gd name="connsiteY8" fmla="*/ 6323817 h 6857999"/>
              <a:gd name="connsiteX9" fmla="*/ 7497751 w 12191999"/>
              <a:gd name="connsiteY9" fmla="*/ 5813763 h 6857999"/>
              <a:gd name="connsiteX10" fmla="*/ 7596357 w 12191999"/>
              <a:gd name="connsiteY10" fmla="*/ 5724144 h 6857999"/>
              <a:gd name="connsiteX11" fmla="*/ 11620499 w 12191999"/>
              <a:gd name="connsiteY11" fmla="*/ 5724144 h 6857999"/>
              <a:gd name="connsiteX12" fmla="*/ 11620499 w 12191999"/>
              <a:gd name="connsiteY12" fmla="*/ 4789316 h 6857999"/>
              <a:gd name="connsiteX13" fmla="*/ 8197387 w 12191999"/>
              <a:gd name="connsiteY13" fmla="*/ 4789316 h 6857999"/>
              <a:gd name="connsiteX14" fmla="*/ 8210167 w 12191999"/>
              <a:gd name="connsiteY14" fmla="*/ 4754396 h 6857999"/>
              <a:gd name="connsiteX15" fmla="*/ 8310587 w 12191999"/>
              <a:gd name="connsiteY15" fmla="*/ 4090181 h 6857999"/>
              <a:gd name="connsiteX16" fmla="*/ 6076951 w 12191999"/>
              <a:gd name="connsiteY16" fmla="*/ 1856545 h 6857999"/>
              <a:gd name="connsiteX17" fmla="*/ 0 w 12191999"/>
              <a:gd name="connsiteY17" fmla="*/ 0 h 6857999"/>
              <a:gd name="connsiteX18" fmla="*/ 12191999 w 12191999"/>
              <a:gd name="connsiteY18" fmla="*/ 0 h 6857999"/>
              <a:gd name="connsiteX19" fmla="*/ 12191999 w 12191999"/>
              <a:gd name="connsiteY19" fmla="*/ 6857999 h 6857999"/>
              <a:gd name="connsiteX20" fmla="*/ 0 w 12191999"/>
              <a:gd name="connsiteY20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2191999" h="6857999">
                <a:moveTo>
                  <a:pt x="6076951" y="1856545"/>
                </a:moveTo>
                <a:cubicBezTo>
                  <a:pt x="4843348" y="1856545"/>
                  <a:pt x="3843315" y="2856578"/>
                  <a:pt x="3843315" y="4090181"/>
                </a:cubicBezTo>
                <a:cubicBezTo>
                  <a:pt x="3843315" y="4321482"/>
                  <a:pt x="3878473" y="4544571"/>
                  <a:pt x="3943735" y="4754396"/>
                </a:cubicBezTo>
                <a:lnTo>
                  <a:pt x="3956516" y="4789316"/>
                </a:lnTo>
                <a:lnTo>
                  <a:pt x="571500" y="4789316"/>
                </a:lnTo>
                <a:lnTo>
                  <a:pt x="571500" y="5724144"/>
                </a:lnTo>
                <a:lnTo>
                  <a:pt x="4557546" y="5724144"/>
                </a:lnTo>
                <a:lnTo>
                  <a:pt x="4656152" y="5813763"/>
                </a:lnTo>
                <a:cubicBezTo>
                  <a:pt x="5042256" y="6132405"/>
                  <a:pt x="5537250" y="6323817"/>
                  <a:pt x="6076951" y="6323817"/>
                </a:cubicBezTo>
                <a:cubicBezTo>
                  <a:pt x="6616653" y="6323817"/>
                  <a:pt x="7111647" y="6132405"/>
                  <a:pt x="7497751" y="5813763"/>
                </a:cubicBezTo>
                <a:lnTo>
                  <a:pt x="7596357" y="5724144"/>
                </a:lnTo>
                <a:lnTo>
                  <a:pt x="11620499" y="5724144"/>
                </a:lnTo>
                <a:lnTo>
                  <a:pt x="11620499" y="4789316"/>
                </a:lnTo>
                <a:lnTo>
                  <a:pt x="8197387" y="4789316"/>
                </a:lnTo>
                <a:lnTo>
                  <a:pt x="8210167" y="4754396"/>
                </a:lnTo>
                <a:cubicBezTo>
                  <a:pt x="8275430" y="4544571"/>
                  <a:pt x="8310587" y="4321482"/>
                  <a:pt x="8310587" y="4090181"/>
                </a:cubicBezTo>
                <a:cubicBezTo>
                  <a:pt x="8310587" y="2856578"/>
                  <a:pt x="7310554" y="1856545"/>
                  <a:pt x="6076951" y="1856545"/>
                </a:cubicBezTo>
                <a:close/>
                <a:moveTo>
                  <a:pt x="0" y="0"/>
                </a:moveTo>
                <a:lnTo>
                  <a:pt x="12191999" y="0"/>
                </a:lnTo>
                <a:lnTo>
                  <a:pt x="12191999" y="6857999"/>
                </a:lnTo>
                <a:lnTo>
                  <a:pt x="0" y="6857999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D42636-F625-5B2A-E7CC-9D70418A2B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1642" y="4858966"/>
            <a:ext cx="3133856" cy="795528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tabLst/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2BA890-FB69-E772-1383-035C2A8231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87952" y="3136392"/>
            <a:ext cx="3822192" cy="1901952"/>
          </a:xfrm>
          <a:noFill/>
        </p:spPr>
        <p:txBody>
          <a:bodyPr anchor="ctr">
            <a:noAutofit/>
          </a:bodyPr>
          <a:lstStyle>
            <a:lvl1pPr marL="0" indent="0" algn="ctr">
              <a:lnSpc>
                <a:spcPct val="15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BE28B69-946C-B24F-CCEF-87E3AED87126}"/>
              </a:ext>
            </a:extLst>
          </p:cNvPr>
          <p:cNvSpPr/>
          <p:nvPr userDrawn="1"/>
        </p:nvSpPr>
        <p:spPr>
          <a:xfrm>
            <a:off x="4085940" y="2099170"/>
            <a:ext cx="3982022" cy="3982022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5D7D49B4-7A74-A1C0-829E-B197F836F91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10588" y="4858966"/>
            <a:ext cx="3230538" cy="795709"/>
          </a:xfrm>
        </p:spPr>
        <p:txBody>
          <a:bodyPr vert="horz" lIns="91440" tIns="45720" rIns="91440" bIns="45720" rtlCol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lang="en-US" sz="5400" cap="all" baseline="0" dirty="0">
                <a:latin typeface="+mj-lt"/>
                <a:ea typeface="+mj-ea"/>
                <a:cs typeface="Posterama" panose="020B0504020200020000" pitchFamily="34" charset="0"/>
              </a:defRPr>
            </a:lvl1pPr>
          </a:lstStyle>
          <a:p>
            <a:pPr marL="228600" lvl="0" indent="-228600" algn="ctr">
              <a:spcBef>
                <a:spcPct val="0"/>
              </a:spcBef>
              <a:tabLst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3829087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030666-AF8F-3711-6288-350B4ABBF2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0E1AAC-83D5-49DF-1D19-3AF780429F8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 marL="228600" indent="-228600">
              <a:lnSpc>
                <a:spcPct val="100000"/>
              </a:lnSpc>
              <a:buFont typeface="Courier New" panose="02070309020205020404" pitchFamily="49" charset="0"/>
              <a:buChar char="o"/>
              <a:defRPr sz="1400"/>
            </a:lvl1pPr>
            <a:lvl2pPr marL="685800" indent="-228600">
              <a:lnSpc>
                <a:spcPct val="100000"/>
              </a:lnSpc>
              <a:buFont typeface="Courier New" panose="02070309020205020404" pitchFamily="49" charset="0"/>
              <a:buChar char="o"/>
              <a:defRPr sz="1400"/>
            </a:lvl2pPr>
            <a:lvl3pPr marL="1143000" indent="-228600">
              <a:lnSpc>
                <a:spcPct val="100000"/>
              </a:lnSpc>
              <a:buFont typeface="Courier New" panose="02070309020205020404" pitchFamily="49" charset="0"/>
              <a:buChar char="o"/>
              <a:defRPr sz="1400"/>
            </a:lvl3pPr>
            <a:lvl4pPr marL="1600200" indent="-228600">
              <a:lnSpc>
                <a:spcPct val="100000"/>
              </a:lnSpc>
              <a:buFont typeface="Courier New" panose="02070309020205020404" pitchFamily="49" charset="0"/>
              <a:buChar char="o"/>
              <a:defRPr sz="1400"/>
            </a:lvl4pPr>
            <a:lvl5pPr marL="2114550" indent="-228600">
              <a:lnSpc>
                <a:spcPct val="100000"/>
              </a:lnSpc>
              <a:buFont typeface="Courier New" panose="02070309020205020404" pitchFamily="49" charset="0"/>
              <a:buChar char="o"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5383E6-EAF2-263B-77AD-5CFFF848DA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 marL="228600" indent="-228600">
              <a:lnSpc>
                <a:spcPct val="100000"/>
              </a:lnSpc>
              <a:buFont typeface="Courier New" panose="02070309020205020404" pitchFamily="49" charset="0"/>
              <a:buChar char="o"/>
              <a:defRPr sz="1400"/>
            </a:lvl1pPr>
            <a:lvl2pPr marL="685800" indent="-228600">
              <a:lnSpc>
                <a:spcPct val="100000"/>
              </a:lnSpc>
              <a:buFont typeface="Courier New" panose="02070309020205020404" pitchFamily="49" charset="0"/>
              <a:buChar char="o"/>
              <a:defRPr sz="1400"/>
            </a:lvl2pPr>
            <a:lvl3pPr marL="1143000" indent="-228600">
              <a:lnSpc>
                <a:spcPct val="100000"/>
              </a:lnSpc>
              <a:buFont typeface="Courier New" panose="02070309020205020404" pitchFamily="49" charset="0"/>
              <a:buChar char="o"/>
              <a:defRPr sz="1400"/>
            </a:lvl3pPr>
            <a:lvl4pPr marL="1600200" indent="-228600">
              <a:lnSpc>
                <a:spcPct val="100000"/>
              </a:lnSpc>
              <a:buFont typeface="Courier New" panose="02070309020205020404" pitchFamily="49" charset="0"/>
              <a:buChar char="o"/>
              <a:defRPr sz="1400"/>
            </a:lvl4pPr>
            <a:lvl5pPr marL="2114550" indent="-228600">
              <a:lnSpc>
                <a:spcPct val="100000"/>
              </a:lnSpc>
              <a:buFont typeface="Courier New" panose="02070309020205020404" pitchFamily="49" charset="0"/>
              <a:buChar char="o"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60127D-1BCE-E672-2788-317A5227D0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E93065-CC1D-AA49-7BEE-BBE02A44BF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AEFD21-CC6E-2FB4-946F-5E8DE12CA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6CE9F-4BD8-A748-847B-B97BB3C5BAC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87848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5ADAE-1838-B684-9D0D-5FEC76A54B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0C591B-95F0-423B-44C1-674C55EFE7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18D088-2AD3-8F19-B70E-2305FE2977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042C15-0A2B-27B0-65D6-729E2E1646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6CE9F-4BD8-A748-847B-B97BB3C5BAC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42023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A1A46EC-6858-3F2C-4D2E-8782477267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05D80F5-D887-2BE7-D117-62969D67A1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A4DEF4-A3E8-469F-B338-DABC3FBBE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6CE9F-4BD8-A748-847B-B97BB3C5BAC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608400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AD6F5C-E297-38FD-EDB1-78C14E935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393700-F2E1-EF5E-86AF-EEBF08F2F9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228600" indent="-228600">
              <a:lnSpc>
                <a:spcPct val="100000"/>
              </a:lnSpc>
              <a:buFont typeface="Courier New" panose="02070309020205020404" pitchFamily="49" charset="0"/>
              <a:buChar char="o"/>
              <a:defRPr sz="1400"/>
            </a:lvl1pPr>
            <a:lvl2pPr marL="685800" indent="-228600">
              <a:lnSpc>
                <a:spcPct val="100000"/>
              </a:lnSpc>
              <a:buFont typeface="Courier New" panose="02070309020205020404" pitchFamily="49" charset="0"/>
              <a:buChar char="o"/>
              <a:defRPr sz="1400"/>
            </a:lvl2pPr>
            <a:lvl3pPr marL="1143000" indent="-228600">
              <a:lnSpc>
                <a:spcPct val="100000"/>
              </a:lnSpc>
              <a:buFont typeface="Courier New" panose="02070309020205020404" pitchFamily="49" charset="0"/>
              <a:buChar char="o"/>
              <a:defRPr sz="1400"/>
            </a:lvl3pPr>
            <a:lvl4pPr marL="1600200" indent="-228600">
              <a:lnSpc>
                <a:spcPct val="100000"/>
              </a:lnSpc>
              <a:buFont typeface="Courier New" panose="02070309020205020404" pitchFamily="49" charset="0"/>
              <a:buChar char="o"/>
              <a:defRPr sz="1400"/>
            </a:lvl4pPr>
            <a:lvl5pPr marL="2114550" indent="-228600">
              <a:lnSpc>
                <a:spcPct val="100000"/>
              </a:lnSpc>
              <a:buFont typeface="Courier New" panose="02070309020205020404" pitchFamily="49" charset="0"/>
              <a:buChar char="o"/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0C051A-0AF0-386F-0C33-36164954D9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945A93-71B2-9D1A-39DF-0C35DC53BE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9AB610-D69A-3634-14D9-AFCFB347D0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5A0C97-CF81-7BB7-1FCB-19B88DE3A6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6CE9F-4BD8-A748-847B-B97BB3C5BAC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761091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5C73F9-9EC6-ECF6-A038-7714A0863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3C0B94D-581C-2941-611D-66EC048FEF1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B49119-34F5-BF97-7C37-6484487DD8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51F218-F3E8-6A92-ECD4-8CD2852E6C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403C20-A389-6DD6-B5A6-396D6A5CCA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4B49DE-2EEE-3929-842A-C5D12602A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6CE9F-4BD8-A748-847B-B97BB3C5BAC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79753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347D526-6C79-0B4E-D82A-9865604769EC}"/>
              </a:ext>
            </a:extLst>
          </p:cNvPr>
          <p:cNvCxnSpPr>
            <a:cxnSpLocks/>
          </p:cNvCxnSpPr>
          <p:nvPr userDrawn="1"/>
        </p:nvCxnSpPr>
        <p:spPr>
          <a:xfrm>
            <a:off x="1237131" y="6370228"/>
            <a:ext cx="714127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334498E8-D393-DD42-8C26-6F1324753EB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551212" y="0"/>
            <a:ext cx="3640787" cy="6857999"/>
          </a:xfrm>
          <a:custGeom>
            <a:avLst/>
            <a:gdLst>
              <a:gd name="connsiteX0" fmla="*/ 0 w 3640787"/>
              <a:gd name="connsiteY0" fmla="*/ 0 h 6857999"/>
              <a:gd name="connsiteX1" fmla="*/ 3640787 w 3640787"/>
              <a:gd name="connsiteY1" fmla="*/ 0 h 6857999"/>
              <a:gd name="connsiteX2" fmla="*/ 3640787 w 3640787"/>
              <a:gd name="connsiteY2" fmla="*/ 6857999 h 6857999"/>
              <a:gd name="connsiteX3" fmla="*/ 0 w 3640787"/>
              <a:gd name="connsiteY3" fmla="*/ 6857999 h 6857999"/>
              <a:gd name="connsiteX4" fmla="*/ 0 w 3640787"/>
              <a:gd name="connsiteY4" fmla="*/ 6593822 h 6857999"/>
              <a:gd name="connsiteX5" fmla="*/ 153762 w 3640787"/>
              <a:gd name="connsiteY5" fmla="*/ 6586057 h 6857999"/>
              <a:gd name="connsiteX6" fmla="*/ 1722385 w 3640787"/>
              <a:gd name="connsiteY6" fmla="*/ 4847806 h 6857999"/>
              <a:gd name="connsiteX7" fmla="*/ 153762 w 3640787"/>
              <a:gd name="connsiteY7" fmla="*/ 3109555 h 6857999"/>
              <a:gd name="connsiteX8" fmla="*/ 0 w 3640787"/>
              <a:gd name="connsiteY8" fmla="*/ 3101791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640787" h="6857999">
                <a:moveTo>
                  <a:pt x="0" y="0"/>
                </a:moveTo>
                <a:lnTo>
                  <a:pt x="3640787" y="0"/>
                </a:lnTo>
                <a:lnTo>
                  <a:pt x="3640787" y="6857999"/>
                </a:lnTo>
                <a:lnTo>
                  <a:pt x="0" y="6857999"/>
                </a:lnTo>
                <a:lnTo>
                  <a:pt x="0" y="6593822"/>
                </a:lnTo>
                <a:lnTo>
                  <a:pt x="153762" y="6586057"/>
                </a:lnTo>
                <a:cubicBezTo>
                  <a:pt x="1034834" y="6496580"/>
                  <a:pt x="1722385" y="5752486"/>
                  <a:pt x="1722385" y="4847806"/>
                </a:cubicBezTo>
                <a:cubicBezTo>
                  <a:pt x="1722385" y="3943126"/>
                  <a:pt x="1034834" y="3199033"/>
                  <a:pt x="153762" y="3109555"/>
                </a:cubicBezTo>
                <a:lnTo>
                  <a:pt x="0" y="310179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786FFFE-5A89-4D14-F5F8-16FD636A0ECD}"/>
              </a:ext>
            </a:extLst>
          </p:cNvPr>
          <p:cNvSpPr/>
          <p:nvPr userDrawn="1"/>
        </p:nvSpPr>
        <p:spPr>
          <a:xfrm>
            <a:off x="6779053" y="3100534"/>
            <a:ext cx="3494544" cy="3494544"/>
          </a:xfrm>
          <a:prstGeom prst="ellipse">
            <a:avLst/>
          </a:prstGeom>
          <a:solidFill>
            <a:schemeClr val="accent4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1D4E4F-FFC8-081B-876A-5F0DB01B24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4440" y="438912"/>
            <a:ext cx="6208776" cy="932688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FF746E9F-2474-0415-BFE5-17B651EBFFA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234439" y="1849437"/>
            <a:ext cx="5544613" cy="4094159"/>
          </a:xfrm>
        </p:spPr>
        <p:txBody>
          <a:bodyPr/>
          <a:lstStyle>
            <a:lvl1pPr marL="228600" indent="-228600">
              <a:buFont typeface="Courier New" panose="02070309020205020404" pitchFamily="49" charset="0"/>
              <a:buChar char="o"/>
              <a:defRPr sz="1400"/>
            </a:lvl1pPr>
            <a:lvl2pPr marL="685800" indent="-228600">
              <a:buFont typeface="Courier New" panose="02070309020205020404" pitchFamily="49" charset="0"/>
              <a:buChar char="o"/>
              <a:defRPr sz="1400"/>
            </a:lvl2pPr>
            <a:lvl3pPr marL="1143000" indent="-228600">
              <a:buFont typeface="Courier New" panose="02070309020205020404" pitchFamily="49" charset="0"/>
              <a:buChar char="o"/>
              <a:defRPr sz="1400"/>
            </a:lvl3pPr>
            <a:lvl4pPr marL="1600200" indent="-228600">
              <a:buFont typeface="Courier New" panose="02070309020205020404" pitchFamily="49" charset="0"/>
              <a:buChar char="o"/>
              <a:defRPr sz="1400"/>
            </a:lvl4pPr>
            <a:lvl5pPr marL="2114550" indent="-228600">
              <a:buFont typeface="Courier New" panose="02070309020205020404" pitchFamily="49" charset="0"/>
              <a:buChar char="o"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1B5DE1F7-9A8F-6381-6E57-67C4979D297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980989" y="3302470"/>
            <a:ext cx="3090672" cy="3090672"/>
          </a:xfrm>
          <a:custGeom>
            <a:avLst/>
            <a:gdLst>
              <a:gd name="connsiteX0" fmla="*/ 1545336 w 3090672"/>
              <a:gd name="connsiteY0" fmla="*/ 0 h 3090672"/>
              <a:gd name="connsiteX1" fmla="*/ 3090672 w 3090672"/>
              <a:gd name="connsiteY1" fmla="*/ 1545336 h 3090672"/>
              <a:gd name="connsiteX2" fmla="*/ 1545336 w 3090672"/>
              <a:gd name="connsiteY2" fmla="*/ 3090672 h 3090672"/>
              <a:gd name="connsiteX3" fmla="*/ 0 w 3090672"/>
              <a:gd name="connsiteY3" fmla="*/ 1545336 h 3090672"/>
              <a:gd name="connsiteX4" fmla="*/ 1545336 w 3090672"/>
              <a:gd name="connsiteY4" fmla="*/ 0 h 3090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90672" h="3090672">
                <a:moveTo>
                  <a:pt x="1545336" y="0"/>
                </a:moveTo>
                <a:cubicBezTo>
                  <a:pt x="2398802" y="0"/>
                  <a:pt x="3090672" y="691870"/>
                  <a:pt x="3090672" y="1545336"/>
                </a:cubicBezTo>
                <a:cubicBezTo>
                  <a:pt x="3090672" y="2398802"/>
                  <a:pt x="2398802" y="3090672"/>
                  <a:pt x="1545336" y="3090672"/>
                </a:cubicBezTo>
                <a:cubicBezTo>
                  <a:pt x="691870" y="3090672"/>
                  <a:pt x="0" y="2398802"/>
                  <a:pt x="0" y="1545336"/>
                </a:cubicBezTo>
                <a:cubicBezTo>
                  <a:pt x="0" y="691870"/>
                  <a:pt x="691870" y="0"/>
                  <a:pt x="1545336" y="0"/>
                </a:cubicBezTo>
                <a:close/>
              </a:path>
            </a:pathLst>
          </a:custGeom>
          <a:ln>
            <a:solidFill>
              <a:schemeClr val="tx1"/>
            </a:solidFill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74349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D4E4F-FFC8-081B-876A-5F0DB01B24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631" y="539496"/>
            <a:ext cx="8330115" cy="713232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FF746E9F-2474-0415-BFE5-17B651EBFFA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84632" y="1709928"/>
            <a:ext cx="4636008" cy="4094159"/>
          </a:xfrm>
        </p:spPr>
        <p:txBody>
          <a:bodyPr/>
          <a:lstStyle>
            <a:lvl1pPr marL="0" indent="0">
              <a:lnSpc>
                <a:spcPct val="150000"/>
              </a:lnSpc>
              <a:buNone/>
              <a:defRPr sz="1600"/>
            </a:lvl1pPr>
            <a:lvl2pPr marL="228600" indent="-228600">
              <a:buFont typeface="Courier New" panose="02070309020205020404" pitchFamily="49" charset="0"/>
              <a:buChar char="o"/>
              <a:defRPr sz="1600"/>
            </a:lvl2pPr>
            <a:lvl3pPr marL="457200" indent="-228600">
              <a:buFont typeface="Courier New" panose="02070309020205020404" pitchFamily="49" charset="0"/>
              <a:buChar char="o"/>
              <a:defRPr sz="1400"/>
            </a:lvl3pPr>
            <a:lvl4pPr marL="685800" indent="-228600">
              <a:buFont typeface="Courier New" panose="02070309020205020404" pitchFamily="49" charset="0"/>
              <a:buChar char="o"/>
              <a:defRPr sz="1200"/>
            </a:lvl4pPr>
            <a:lvl5pPr marL="914400" indent="-228600">
              <a:buFont typeface="Courier New" panose="02070309020205020404" pitchFamily="49" charset="0"/>
              <a:buChar char="o"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795A142-1596-74CD-CE55-ED7D16557202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3486CB-7CEE-AEFE-BD1F-D5ECDF86AC7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B6C5B5-5FF6-BA69-B3EB-2D313DB342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776CE9F-4BD8-A748-847B-B97BB3C5BAC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Freeform 21">
            <a:extLst>
              <a:ext uri="{FF2B5EF4-FFF2-40B4-BE49-F238E27FC236}">
                <a16:creationId xmlns:a16="http://schemas.microsoft.com/office/drawing/2014/main" id="{AA11C240-F4B7-3E31-B8FE-45758ECEFADD}"/>
              </a:ext>
            </a:extLst>
          </p:cNvPr>
          <p:cNvSpPr/>
          <p:nvPr userDrawn="1"/>
        </p:nvSpPr>
        <p:spPr>
          <a:xfrm>
            <a:off x="6656897" y="2194243"/>
            <a:ext cx="2157850" cy="4279674"/>
          </a:xfrm>
          <a:custGeom>
            <a:avLst/>
            <a:gdLst>
              <a:gd name="connsiteX0" fmla="*/ 1078925 w 2157850"/>
              <a:gd name="connsiteY0" fmla="*/ 0 h 4262645"/>
              <a:gd name="connsiteX1" fmla="*/ 2157850 w 2157850"/>
              <a:gd name="connsiteY1" fmla="*/ 1078925 h 4262645"/>
              <a:gd name="connsiteX2" fmla="*/ 2157849 w 2157850"/>
              <a:gd name="connsiteY2" fmla="*/ 4262645 h 4262645"/>
              <a:gd name="connsiteX3" fmla="*/ 0 w 2157850"/>
              <a:gd name="connsiteY3" fmla="*/ 4262645 h 4262645"/>
              <a:gd name="connsiteX4" fmla="*/ 0 w 2157850"/>
              <a:gd name="connsiteY4" fmla="*/ 1078925 h 4262645"/>
              <a:gd name="connsiteX5" fmla="*/ 1078925 w 2157850"/>
              <a:gd name="connsiteY5" fmla="*/ 0 h 4262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57850" h="4262645">
                <a:moveTo>
                  <a:pt x="1078925" y="0"/>
                </a:moveTo>
                <a:cubicBezTo>
                  <a:pt x="1674799" y="0"/>
                  <a:pt x="2157850" y="483051"/>
                  <a:pt x="2157850" y="1078925"/>
                </a:cubicBezTo>
                <a:lnTo>
                  <a:pt x="2157849" y="4262645"/>
                </a:lnTo>
                <a:lnTo>
                  <a:pt x="0" y="4262645"/>
                </a:lnTo>
                <a:lnTo>
                  <a:pt x="0" y="1078925"/>
                </a:lnTo>
                <a:cubicBezTo>
                  <a:pt x="0" y="483051"/>
                  <a:pt x="483051" y="0"/>
                  <a:pt x="1078925" y="0"/>
                </a:cubicBezTo>
                <a:close/>
              </a:path>
            </a:pathLst>
          </a:custGeom>
          <a:solidFill>
            <a:schemeClr val="accent4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Rounded Rectangle 13">
            <a:extLst>
              <a:ext uri="{FF2B5EF4-FFF2-40B4-BE49-F238E27FC236}">
                <a16:creationId xmlns:a16="http://schemas.microsoft.com/office/drawing/2014/main" id="{6DEC92F6-5ECE-F44A-1D1F-927CF5EC7D9C}"/>
              </a:ext>
            </a:extLst>
          </p:cNvPr>
          <p:cNvSpPr/>
          <p:nvPr userDrawn="1"/>
        </p:nvSpPr>
        <p:spPr>
          <a:xfrm>
            <a:off x="9411334" y="648233"/>
            <a:ext cx="2157849" cy="5561533"/>
          </a:xfrm>
          <a:prstGeom prst="roundRect">
            <a:avLst>
              <a:gd name="adj" fmla="val 50000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128966A6-EBB8-CA9B-6B39-A25293F2F14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798562" y="2357689"/>
            <a:ext cx="1874520" cy="4119470"/>
          </a:xfrm>
          <a:custGeom>
            <a:avLst/>
            <a:gdLst>
              <a:gd name="connsiteX0" fmla="*/ 937260 w 1874520"/>
              <a:gd name="connsiteY0" fmla="*/ 0 h 4119470"/>
              <a:gd name="connsiteX1" fmla="*/ 1874520 w 1874520"/>
              <a:gd name="connsiteY1" fmla="*/ 937260 h 4119470"/>
              <a:gd name="connsiteX2" fmla="*/ 1874519 w 1874520"/>
              <a:gd name="connsiteY2" fmla="*/ 4119470 h 4119470"/>
              <a:gd name="connsiteX3" fmla="*/ 0 w 1874520"/>
              <a:gd name="connsiteY3" fmla="*/ 4119470 h 4119470"/>
              <a:gd name="connsiteX4" fmla="*/ 0 w 1874520"/>
              <a:gd name="connsiteY4" fmla="*/ 937260 h 4119470"/>
              <a:gd name="connsiteX5" fmla="*/ 937260 w 1874520"/>
              <a:gd name="connsiteY5" fmla="*/ 0 h 41194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74520" h="4119470">
                <a:moveTo>
                  <a:pt x="937260" y="0"/>
                </a:moveTo>
                <a:cubicBezTo>
                  <a:pt x="1454894" y="0"/>
                  <a:pt x="1874520" y="419626"/>
                  <a:pt x="1874520" y="937260"/>
                </a:cubicBezTo>
                <a:lnTo>
                  <a:pt x="1874519" y="4119470"/>
                </a:lnTo>
                <a:lnTo>
                  <a:pt x="0" y="4119470"/>
                </a:lnTo>
                <a:lnTo>
                  <a:pt x="0" y="937260"/>
                </a:lnTo>
                <a:cubicBezTo>
                  <a:pt x="0" y="419626"/>
                  <a:pt x="419626" y="0"/>
                  <a:pt x="937260" y="0"/>
                </a:cubicBezTo>
                <a:close/>
              </a:path>
            </a:pathLst>
          </a:custGeom>
          <a:ln w="12700">
            <a:solidFill>
              <a:schemeClr val="tx1"/>
            </a:solidFill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59BA7C64-D6D8-47D4-38A4-3247DC70F1F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552998" y="832103"/>
            <a:ext cx="1874520" cy="5193793"/>
          </a:xfrm>
          <a:custGeom>
            <a:avLst/>
            <a:gdLst>
              <a:gd name="connsiteX0" fmla="*/ 937260 w 1874520"/>
              <a:gd name="connsiteY0" fmla="*/ 0 h 5193793"/>
              <a:gd name="connsiteX1" fmla="*/ 1874520 w 1874520"/>
              <a:gd name="connsiteY1" fmla="*/ 937260 h 5193793"/>
              <a:gd name="connsiteX2" fmla="*/ 1874519 w 1874520"/>
              <a:gd name="connsiteY2" fmla="*/ 4256533 h 5193793"/>
              <a:gd name="connsiteX3" fmla="*/ 937259 w 1874520"/>
              <a:gd name="connsiteY3" fmla="*/ 5193793 h 5193793"/>
              <a:gd name="connsiteX4" fmla="*/ 937260 w 1874520"/>
              <a:gd name="connsiteY4" fmla="*/ 5193792 h 5193793"/>
              <a:gd name="connsiteX5" fmla="*/ 0 w 1874520"/>
              <a:gd name="connsiteY5" fmla="*/ 4256532 h 5193793"/>
              <a:gd name="connsiteX6" fmla="*/ 0 w 1874520"/>
              <a:gd name="connsiteY6" fmla="*/ 937260 h 5193793"/>
              <a:gd name="connsiteX7" fmla="*/ 937260 w 1874520"/>
              <a:gd name="connsiteY7" fmla="*/ 0 h 5193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74520" h="5193793">
                <a:moveTo>
                  <a:pt x="937260" y="0"/>
                </a:moveTo>
                <a:cubicBezTo>
                  <a:pt x="1454894" y="0"/>
                  <a:pt x="1874520" y="419626"/>
                  <a:pt x="1874520" y="937260"/>
                </a:cubicBezTo>
                <a:cubicBezTo>
                  <a:pt x="1874520" y="2043684"/>
                  <a:pt x="1874519" y="3150109"/>
                  <a:pt x="1874519" y="4256533"/>
                </a:cubicBezTo>
                <a:cubicBezTo>
                  <a:pt x="1874519" y="4774167"/>
                  <a:pt x="1454893" y="5193793"/>
                  <a:pt x="937259" y="5193793"/>
                </a:cubicBezTo>
                <a:lnTo>
                  <a:pt x="937260" y="5193792"/>
                </a:lnTo>
                <a:cubicBezTo>
                  <a:pt x="419626" y="5193792"/>
                  <a:pt x="0" y="4774166"/>
                  <a:pt x="0" y="4256532"/>
                </a:cubicBezTo>
                <a:lnTo>
                  <a:pt x="0" y="937260"/>
                </a:lnTo>
                <a:cubicBezTo>
                  <a:pt x="0" y="419626"/>
                  <a:pt x="419626" y="0"/>
                  <a:pt x="937260" y="0"/>
                </a:cubicBezTo>
                <a:close/>
              </a:path>
            </a:pathLst>
          </a:custGeom>
          <a:ln w="12700">
            <a:solidFill>
              <a:schemeClr val="tx1"/>
            </a:solidFill>
          </a:ln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75860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6D4A631-0C9D-1751-49E2-ED23EE2FD54C}"/>
              </a:ext>
            </a:extLst>
          </p:cNvPr>
          <p:cNvSpPr/>
          <p:nvPr userDrawn="1"/>
        </p:nvSpPr>
        <p:spPr>
          <a:xfrm>
            <a:off x="1434154" y="5224465"/>
            <a:ext cx="9323693" cy="648464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7DAFD34-8B3E-5999-6911-7AF71ADD2545}"/>
              </a:ext>
            </a:extLst>
          </p:cNvPr>
          <p:cNvSpPr/>
          <p:nvPr userDrawn="1"/>
        </p:nvSpPr>
        <p:spPr>
          <a:xfrm>
            <a:off x="1434154" y="1889355"/>
            <a:ext cx="9323693" cy="2939463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63CAF35-A996-EB2E-4006-C3C9CE8BFE1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1434154 w 12192000"/>
              <a:gd name="connsiteY0" fmla="*/ 5224465 h 6858000"/>
              <a:gd name="connsiteX1" fmla="*/ 1434154 w 12192000"/>
              <a:gd name="connsiteY1" fmla="*/ 5872929 h 6858000"/>
              <a:gd name="connsiteX2" fmla="*/ 10757847 w 12192000"/>
              <a:gd name="connsiteY2" fmla="*/ 5872929 h 6858000"/>
              <a:gd name="connsiteX3" fmla="*/ 10757847 w 12192000"/>
              <a:gd name="connsiteY3" fmla="*/ 5224465 h 6858000"/>
              <a:gd name="connsiteX4" fmla="*/ 1434154 w 12192000"/>
              <a:gd name="connsiteY4" fmla="*/ 1889355 h 6858000"/>
              <a:gd name="connsiteX5" fmla="*/ 1434154 w 12192000"/>
              <a:gd name="connsiteY5" fmla="*/ 4828818 h 6858000"/>
              <a:gd name="connsiteX6" fmla="*/ 10757847 w 12192000"/>
              <a:gd name="connsiteY6" fmla="*/ 4828818 h 6858000"/>
              <a:gd name="connsiteX7" fmla="*/ 10757847 w 12192000"/>
              <a:gd name="connsiteY7" fmla="*/ 1889355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1434154" y="5224465"/>
                </a:moveTo>
                <a:lnTo>
                  <a:pt x="1434154" y="5872929"/>
                </a:lnTo>
                <a:lnTo>
                  <a:pt x="10757847" y="5872929"/>
                </a:lnTo>
                <a:lnTo>
                  <a:pt x="10757847" y="5224465"/>
                </a:lnTo>
                <a:close/>
                <a:moveTo>
                  <a:pt x="1434154" y="1889355"/>
                </a:moveTo>
                <a:lnTo>
                  <a:pt x="1434154" y="4828818"/>
                </a:lnTo>
                <a:lnTo>
                  <a:pt x="10757847" y="4828818"/>
                </a:lnTo>
                <a:lnTo>
                  <a:pt x="10757847" y="1889355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8390130-2A06-F9EE-2060-953B27394103}"/>
              </a:ext>
            </a:extLst>
          </p:cNvPr>
          <p:cNvCxnSpPr>
            <a:cxnSpLocks/>
          </p:cNvCxnSpPr>
          <p:nvPr userDrawn="1"/>
        </p:nvCxnSpPr>
        <p:spPr>
          <a:xfrm>
            <a:off x="1789176" y="5562197"/>
            <a:ext cx="861364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BAFF85-BA63-AEEF-8DF0-E072A51970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60876" y="5294376"/>
            <a:ext cx="4270248" cy="521208"/>
          </a:xfrm>
          <a:solidFill>
            <a:schemeClr val="accent4"/>
          </a:solidFill>
        </p:spPr>
        <p:txBody>
          <a:bodyPr anchor="ctr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53C8BA8-2082-EEAD-7670-E3C6FB475885}"/>
              </a:ext>
            </a:extLst>
          </p:cNvPr>
          <p:cNvSpPr/>
          <p:nvPr userDrawn="1"/>
        </p:nvSpPr>
        <p:spPr>
          <a:xfrm>
            <a:off x="1789904" y="2246555"/>
            <a:ext cx="8612192" cy="222506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FD5EC2-0037-064B-0676-7354391A90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7212" y="2871216"/>
            <a:ext cx="8037576" cy="93268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60154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4A28A3-0265-DBB1-7405-7BC7B8DB4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CE2CCA-57E1-3CD5-CB3A-4E88546B59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520" y="1947672"/>
            <a:ext cx="10716768" cy="4096512"/>
          </a:xfrm>
        </p:spPr>
        <p:txBody>
          <a:bodyPr/>
          <a:lstStyle>
            <a:lvl1pPr marL="228600" indent="-228600">
              <a:buFont typeface="Courier New" panose="02070309020205020404" pitchFamily="49" charset="0"/>
              <a:buChar char="o"/>
              <a:defRPr sz="1400"/>
            </a:lvl1pPr>
            <a:lvl2pPr marL="685800" indent="-228600">
              <a:buFont typeface="Courier New" panose="02070309020205020404" pitchFamily="49" charset="0"/>
              <a:buChar char="o"/>
              <a:defRPr sz="1400"/>
            </a:lvl2pPr>
            <a:lvl3pPr marL="1143000" indent="-228600">
              <a:buFont typeface="Courier New" panose="02070309020205020404" pitchFamily="49" charset="0"/>
              <a:buChar char="o"/>
              <a:defRPr sz="1400"/>
            </a:lvl3pPr>
            <a:lvl4pPr marL="1600200" indent="-228600">
              <a:buFont typeface="Courier New" panose="02070309020205020404" pitchFamily="49" charset="0"/>
              <a:buChar char="o"/>
              <a:defRPr sz="1400"/>
            </a:lvl4pPr>
            <a:lvl5pPr marL="2114550" indent="-228600">
              <a:buFont typeface="Courier New" panose="02070309020205020404" pitchFamily="49" charset="0"/>
              <a:buChar char="o"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9FE8BE-7037-989B-BA01-91002FC5EC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780E78-63C6-D063-2A9D-4D3E8591DB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2C2DEF-D85A-9741-CC7E-70E77DA6A0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6CE9F-4BD8-A748-847B-B97BB3C5BAC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50460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DD7715A-A9D6-1D99-DFAC-6777A5F9734C}"/>
              </a:ext>
            </a:extLst>
          </p:cNvPr>
          <p:cNvCxnSpPr>
            <a:cxnSpLocks/>
          </p:cNvCxnSpPr>
          <p:nvPr userDrawn="1"/>
        </p:nvCxnSpPr>
        <p:spPr>
          <a:xfrm>
            <a:off x="590550" y="5252949"/>
            <a:ext cx="110109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1CA92112-F2CD-2349-A469-434C3582A13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902696" y="0"/>
            <a:ext cx="1289304" cy="6857999"/>
          </a:xfrm>
          <a:custGeom>
            <a:avLst/>
            <a:gdLst>
              <a:gd name="connsiteX0" fmla="*/ 0 w 1289304"/>
              <a:gd name="connsiteY0" fmla="*/ 0 h 6857999"/>
              <a:gd name="connsiteX1" fmla="*/ 1289304 w 1289304"/>
              <a:gd name="connsiteY1" fmla="*/ 0 h 6857999"/>
              <a:gd name="connsiteX2" fmla="*/ 1289304 w 1289304"/>
              <a:gd name="connsiteY2" fmla="*/ 6857999 h 6857999"/>
              <a:gd name="connsiteX3" fmla="*/ 0 w 1289304"/>
              <a:gd name="connsiteY3" fmla="*/ 6857999 h 6857999"/>
              <a:gd name="connsiteX4" fmla="*/ 0 w 1289304"/>
              <a:gd name="connsiteY4" fmla="*/ 6013338 h 6857999"/>
              <a:gd name="connsiteX5" fmla="*/ 49800 w 1289304"/>
              <a:gd name="connsiteY5" fmla="*/ 5989348 h 6857999"/>
              <a:gd name="connsiteX6" fmla="*/ 885349 w 1289304"/>
              <a:gd name="connsiteY6" fmla="*/ 4585477 h 6857999"/>
              <a:gd name="connsiteX7" fmla="*/ 49800 w 1289304"/>
              <a:gd name="connsiteY7" fmla="*/ 3181606 h 6857999"/>
              <a:gd name="connsiteX8" fmla="*/ 0 w 1289304"/>
              <a:gd name="connsiteY8" fmla="*/ 315761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89304" h="6857999">
                <a:moveTo>
                  <a:pt x="0" y="0"/>
                </a:moveTo>
                <a:lnTo>
                  <a:pt x="1289304" y="0"/>
                </a:lnTo>
                <a:lnTo>
                  <a:pt x="1289304" y="6857999"/>
                </a:lnTo>
                <a:lnTo>
                  <a:pt x="0" y="6857999"/>
                </a:lnTo>
                <a:lnTo>
                  <a:pt x="0" y="6013338"/>
                </a:lnTo>
                <a:lnTo>
                  <a:pt x="49800" y="5989348"/>
                </a:lnTo>
                <a:cubicBezTo>
                  <a:pt x="547491" y="5718986"/>
                  <a:pt x="885349" y="5191687"/>
                  <a:pt x="885349" y="4585477"/>
                </a:cubicBezTo>
                <a:cubicBezTo>
                  <a:pt x="885349" y="3979267"/>
                  <a:pt x="547491" y="3451968"/>
                  <a:pt x="49800" y="3181606"/>
                </a:cubicBezTo>
                <a:lnTo>
                  <a:pt x="0" y="3157616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1D4E4F-FFC8-081B-876A-5F0DB01B24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877824"/>
            <a:ext cx="8046720" cy="3721608"/>
          </a:xfrm>
        </p:spPr>
        <p:txBody>
          <a:bodyPr/>
          <a:lstStyle>
            <a:lvl1pPr algn="l"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B6213F1-CBAB-52BD-793A-9A2FD828EF80}"/>
              </a:ext>
            </a:extLst>
          </p:cNvPr>
          <p:cNvSpPr/>
          <p:nvPr userDrawn="1"/>
        </p:nvSpPr>
        <p:spPr>
          <a:xfrm>
            <a:off x="8594909" y="2988909"/>
            <a:ext cx="3193136" cy="3193136"/>
          </a:xfrm>
          <a:prstGeom prst="ellipse">
            <a:avLst/>
          </a:prstGeom>
          <a:solidFill>
            <a:schemeClr val="accent4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1B5DE1F7-9A8F-6381-6E57-67C4979D297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774157" y="3168157"/>
            <a:ext cx="2834640" cy="2834640"/>
          </a:xfrm>
          <a:custGeom>
            <a:avLst/>
            <a:gdLst>
              <a:gd name="connsiteX0" fmla="*/ 1545336 w 3090672"/>
              <a:gd name="connsiteY0" fmla="*/ 0 h 3090672"/>
              <a:gd name="connsiteX1" fmla="*/ 3090672 w 3090672"/>
              <a:gd name="connsiteY1" fmla="*/ 1545336 h 3090672"/>
              <a:gd name="connsiteX2" fmla="*/ 1545336 w 3090672"/>
              <a:gd name="connsiteY2" fmla="*/ 3090672 h 3090672"/>
              <a:gd name="connsiteX3" fmla="*/ 0 w 3090672"/>
              <a:gd name="connsiteY3" fmla="*/ 1545336 h 3090672"/>
              <a:gd name="connsiteX4" fmla="*/ 1545336 w 3090672"/>
              <a:gd name="connsiteY4" fmla="*/ 0 h 3090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90672" h="3090672">
                <a:moveTo>
                  <a:pt x="1545336" y="0"/>
                </a:moveTo>
                <a:cubicBezTo>
                  <a:pt x="2398802" y="0"/>
                  <a:pt x="3090672" y="691870"/>
                  <a:pt x="3090672" y="1545336"/>
                </a:cubicBezTo>
                <a:cubicBezTo>
                  <a:pt x="3090672" y="2398802"/>
                  <a:pt x="2398802" y="3090672"/>
                  <a:pt x="1545336" y="3090672"/>
                </a:cubicBezTo>
                <a:cubicBezTo>
                  <a:pt x="691870" y="3090672"/>
                  <a:pt x="0" y="2398802"/>
                  <a:pt x="0" y="1545336"/>
                </a:cubicBezTo>
                <a:cubicBezTo>
                  <a:pt x="0" y="691870"/>
                  <a:pt x="691870" y="0"/>
                  <a:pt x="1545336" y="0"/>
                </a:cubicBezTo>
                <a:close/>
              </a:path>
            </a:pathLst>
          </a:custGeom>
          <a:ln>
            <a:solidFill>
              <a:schemeClr val="tx1"/>
            </a:solidFill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7739B4AC-0C9E-671F-73C8-DA165ED670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4632" y="4645152"/>
            <a:ext cx="2944368" cy="402336"/>
          </a:xfrm>
          <a:solidFill>
            <a:schemeClr val="accent4"/>
          </a:solidFill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4932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78801671-5354-25B9-AE33-6658E565341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9050" y="2078597"/>
            <a:ext cx="12188952" cy="2130552"/>
          </a:xfrm>
          <a:custGeom>
            <a:avLst/>
            <a:gdLst>
              <a:gd name="connsiteX0" fmla="*/ 0 w 12188952"/>
              <a:gd name="connsiteY0" fmla="*/ 0 h 2130552"/>
              <a:gd name="connsiteX1" fmla="*/ 12188952 w 12188952"/>
              <a:gd name="connsiteY1" fmla="*/ 0 h 2130552"/>
              <a:gd name="connsiteX2" fmla="*/ 12188952 w 12188952"/>
              <a:gd name="connsiteY2" fmla="*/ 2130552 h 2130552"/>
              <a:gd name="connsiteX3" fmla="*/ 11609690 w 12188952"/>
              <a:gd name="connsiteY3" fmla="*/ 2130552 h 2130552"/>
              <a:gd name="connsiteX4" fmla="*/ 11609690 w 12188952"/>
              <a:gd name="connsiteY4" fmla="*/ 303706 h 2130552"/>
              <a:gd name="connsiteX5" fmla="*/ 9232250 w 12188952"/>
              <a:gd name="connsiteY5" fmla="*/ 303706 h 2130552"/>
              <a:gd name="connsiteX6" fmla="*/ 9232250 w 12188952"/>
              <a:gd name="connsiteY6" fmla="*/ 2130552 h 2130552"/>
              <a:gd name="connsiteX7" fmla="*/ 8737338 w 12188952"/>
              <a:gd name="connsiteY7" fmla="*/ 2130552 h 2130552"/>
              <a:gd name="connsiteX8" fmla="*/ 8737338 w 12188952"/>
              <a:gd name="connsiteY8" fmla="*/ 319204 h 2130552"/>
              <a:gd name="connsiteX9" fmla="*/ 8737338 w 12188952"/>
              <a:gd name="connsiteY9" fmla="*/ 303706 h 2130552"/>
              <a:gd name="connsiteX10" fmla="*/ 6359898 w 12188952"/>
              <a:gd name="connsiteY10" fmla="*/ 303706 h 2130552"/>
              <a:gd name="connsiteX11" fmla="*/ 6359898 w 12188952"/>
              <a:gd name="connsiteY11" fmla="*/ 319204 h 2130552"/>
              <a:gd name="connsiteX12" fmla="*/ 6359898 w 12188952"/>
              <a:gd name="connsiteY12" fmla="*/ 2130552 h 2130552"/>
              <a:gd name="connsiteX13" fmla="*/ 5864985 w 12188952"/>
              <a:gd name="connsiteY13" fmla="*/ 2130552 h 2130552"/>
              <a:gd name="connsiteX14" fmla="*/ 5864985 w 12188952"/>
              <a:gd name="connsiteY14" fmla="*/ 314038 h 2130552"/>
              <a:gd name="connsiteX15" fmla="*/ 5864985 w 12188952"/>
              <a:gd name="connsiteY15" fmla="*/ 303706 h 2130552"/>
              <a:gd name="connsiteX16" fmla="*/ 3487545 w 12188952"/>
              <a:gd name="connsiteY16" fmla="*/ 303706 h 2130552"/>
              <a:gd name="connsiteX17" fmla="*/ 3487545 w 12188952"/>
              <a:gd name="connsiteY17" fmla="*/ 314038 h 2130552"/>
              <a:gd name="connsiteX18" fmla="*/ 3487545 w 12188952"/>
              <a:gd name="connsiteY18" fmla="*/ 2130552 h 2130552"/>
              <a:gd name="connsiteX19" fmla="*/ 2992632 w 12188952"/>
              <a:gd name="connsiteY19" fmla="*/ 2130552 h 2130552"/>
              <a:gd name="connsiteX20" fmla="*/ 2992632 w 12188952"/>
              <a:gd name="connsiteY20" fmla="*/ 308872 h 2130552"/>
              <a:gd name="connsiteX21" fmla="*/ 615192 w 12188952"/>
              <a:gd name="connsiteY21" fmla="*/ 308872 h 2130552"/>
              <a:gd name="connsiteX22" fmla="*/ 615192 w 12188952"/>
              <a:gd name="connsiteY22" fmla="*/ 2130552 h 2130552"/>
              <a:gd name="connsiteX23" fmla="*/ 0 w 12188952"/>
              <a:gd name="connsiteY23" fmla="*/ 2130552 h 2130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188952" h="2130552">
                <a:moveTo>
                  <a:pt x="0" y="0"/>
                </a:moveTo>
                <a:lnTo>
                  <a:pt x="12188952" y="0"/>
                </a:lnTo>
                <a:lnTo>
                  <a:pt x="12188952" y="2130552"/>
                </a:lnTo>
                <a:lnTo>
                  <a:pt x="11609690" y="2130552"/>
                </a:lnTo>
                <a:lnTo>
                  <a:pt x="11609690" y="303706"/>
                </a:lnTo>
                <a:lnTo>
                  <a:pt x="9232250" y="303706"/>
                </a:lnTo>
                <a:lnTo>
                  <a:pt x="9232250" y="2130552"/>
                </a:lnTo>
                <a:lnTo>
                  <a:pt x="8737338" y="2130552"/>
                </a:lnTo>
                <a:lnTo>
                  <a:pt x="8737338" y="319204"/>
                </a:lnTo>
                <a:lnTo>
                  <a:pt x="8737338" y="303706"/>
                </a:lnTo>
                <a:lnTo>
                  <a:pt x="6359898" y="303706"/>
                </a:lnTo>
                <a:lnTo>
                  <a:pt x="6359898" y="319204"/>
                </a:lnTo>
                <a:lnTo>
                  <a:pt x="6359898" y="2130552"/>
                </a:lnTo>
                <a:lnTo>
                  <a:pt x="5864985" y="2130552"/>
                </a:lnTo>
                <a:lnTo>
                  <a:pt x="5864985" y="314038"/>
                </a:lnTo>
                <a:lnTo>
                  <a:pt x="5864985" y="303706"/>
                </a:lnTo>
                <a:lnTo>
                  <a:pt x="3487545" y="303706"/>
                </a:lnTo>
                <a:lnTo>
                  <a:pt x="3487545" y="314038"/>
                </a:lnTo>
                <a:lnTo>
                  <a:pt x="3487545" y="2130552"/>
                </a:lnTo>
                <a:lnTo>
                  <a:pt x="2992632" y="2130552"/>
                </a:lnTo>
                <a:lnTo>
                  <a:pt x="2992632" y="308872"/>
                </a:lnTo>
                <a:lnTo>
                  <a:pt x="615192" y="308872"/>
                </a:lnTo>
                <a:lnTo>
                  <a:pt x="615192" y="2130552"/>
                </a:lnTo>
                <a:lnTo>
                  <a:pt x="0" y="2130552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171600-BED0-74AC-E859-D58783F02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548640"/>
            <a:ext cx="11000232" cy="713232"/>
          </a:xfrm>
        </p:spPr>
        <p:txBody>
          <a:bodyPr lIns="91440" tIns="45720" rIns="91440" bIns="4572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8A0642D-F9B7-ABDD-56F1-C71B524A79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F20FC0-560E-9B91-B06D-87FEC1642A3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776CE9F-4BD8-A748-847B-B97BB3C5BAC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479E1-9472-4ACD-160F-8E0AF3DC343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CF5505-6B6A-48E5-4975-2D3C5B735E22}"/>
              </a:ext>
            </a:extLst>
          </p:cNvPr>
          <p:cNvSpPr/>
          <p:nvPr userDrawn="1"/>
        </p:nvSpPr>
        <p:spPr>
          <a:xfrm>
            <a:off x="596142" y="2382303"/>
            <a:ext cx="2377440" cy="237744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205CAC1-7E1B-02CD-1894-8E1B2435F15E}"/>
              </a:ext>
            </a:extLst>
          </p:cNvPr>
          <p:cNvSpPr/>
          <p:nvPr userDrawn="1"/>
        </p:nvSpPr>
        <p:spPr>
          <a:xfrm>
            <a:off x="9213200" y="2382303"/>
            <a:ext cx="2377440" cy="237744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AC60B15-4ACB-C28D-352E-000AEA2C5356}"/>
              </a:ext>
            </a:extLst>
          </p:cNvPr>
          <p:cNvSpPr/>
          <p:nvPr userDrawn="1"/>
        </p:nvSpPr>
        <p:spPr>
          <a:xfrm>
            <a:off x="6340848" y="2382303"/>
            <a:ext cx="2377440" cy="237744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9FEE9F7-D771-4EFD-C9C4-3E9D3A7F5EDC}"/>
              </a:ext>
            </a:extLst>
          </p:cNvPr>
          <p:cNvSpPr/>
          <p:nvPr userDrawn="1"/>
        </p:nvSpPr>
        <p:spPr>
          <a:xfrm>
            <a:off x="3468495" y="2382303"/>
            <a:ext cx="2377440" cy="237744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5D79FB56-06D0-0403-1382-8CC18739665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38458" y="2624619"/>
            <a:ext cx="1892808" cy="1892808"/>
          </a:xfrm>
          <a:ln w="127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Picture Placeholder 25">
            <a:extLst>
              <a:ext uri="{FF2B5EF4-FFF2-40B4-BE49-F238E27FC236}">
                <a16:creationId xmlns:a16="http://schemas.microsoft.com/office/drawing/2014/main" id="{761AD9FA-7307-5761-D0BA-429414231D6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710811" y="2624619"/>
            <a:ext cx="1892808" cy="1892808"/>
          </a:xfrm>
          <a:ln w="127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Picture Placeholder 25">
            <a:extLst>
              <a:ext uri="{FF2B5EF4-FFF2-40B4-BE49-F238E27FC236}">
                <a16:creationId xmlns:a16="http://schemas.microsoft.com/office/drawing/2014/main" id="{E90A1BAD-3EF2-3649-1433-36CC16B0077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583164" y="2624619"/>
            <a:ext cx="1892808" cy="1892808"/>
          </a:xfrm>
          <a:ln w="127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9" name="Picture Placeholder 25">
            <a:extLst>
              <a:ext uri="{FF2B5EF4-FFF2-40B4-BE49-F238E27FC236}">
                <a16:creationId xmlns:a16="http://schemas.microsoft.com/office/drawing/2014/main" id="{29620C04-A949-59BD-DB48-2D9657D56D9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455516" y="2624619"/>
            <a:ext cx="1892808" cy="1892808"/>
          </a:xfrm>
          <a:ln w="127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F66E54D-8BCB-94BE-96AC-1DF03BC8E38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77696" y="5001768"/>
            <a:ext cx="1883664" cy="36576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565E13D5-A494-5C7B-7D8B-ACC5A9CC2B3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715383" y="5001768"/>
            <a:ext cx="1883664" cy="36576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A5E9E9DB-B904-0E52-F36E-875DEF5561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587736" y="5001768"/>
            <a:ext cx="1883664" cy="36576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0AFAB388-1703-05B3-FF78-8BD61D0DBF6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456420" y="4995055"/>
            <a:ext cx="1883664" cy="36576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BC0F7A7B-C617-73EF-C258-1DE68E292A5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77696" y="5477256"/>
            <a:ext cx="1883664" cy="365760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none" spc="0" baseline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8505B010-0DE0-160A-8F55-99CBBD0B51C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715383" y="5477256"/>
            <a:ext cx="1883664" cy="365760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none" spc="0" baseline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B587A03F-BE4E-C7A4-28CD-3B4C581E553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587736" y="5477256"/>
            <a:ext cx="1883664" cy="365760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none" spc="0" baseline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AAE93713-B7D7-8AA5-A8BF-59C7A0F464F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456420" y="5477256"/>
            <a:ext cx="1883664" cy="365760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none" spc="0" baseline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931347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am x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171600-BED0-74AC-E859-D58783F022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CF5505-6B6A-48E5-4975-2D3C5B735E22}"/>
              </a:ext>
            </a:extLst>
          </p:cNvPr>
          <p:cNvSpPr/>
          <p:nvPr userDrawn="1"/>
        </p:nvSpPr>
        <p:spPr>
          <a:xfrm>
            <a:off x="859536" y="1316736"/>
            <a:ext cx="1920240" cy="192024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205CAC1-7E1B-02CD-1894-8E1B2435F15E}"/>
              </a:ext>
            </a:extLst>
          </p:cNvPr>
          <p:cNvSpPr/>
          <p:nvPr userDrawn="1"/>
        </p:nvSpPr>
        <p:spPr>
          <a:xfrm>
            <a:off x="9473184" y="1316736"/>
            <a:ext cx="1920240" cy="192024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AC60B15-4ACB-C28D-352E-000AEA2C5356}"/>
              </a:ext>
            </a:extLst>
          </p:cNvPr>
          <p:cNvSpPr/>
          <p:nvPr userDrawn="1"/>
        </p:nvSpPr>
        <p:spPr>
          <a:xfrm>
            <a:off x="6601968" y="1316736"/>
            <a:ext cx="1920240" cy="192024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9FEE9F7-D771-4EFD-C9C4-3E9D3A7F5EDC}"/>
              </a:ext>
            </a:extLst>
          </p:cNvPr>
          <p:cNvSpPr/>
          <p:nvPr userDrawn="1"/>
        </p:nvSpPr>
        <p:spPr>
          <a:xfrm>
            <a:off x="3730752" y="1316736"/>
            <a:ext cx="1920240" cy="192024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5D79FB56-06D0-0403-1382-8CC18739665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05840" y="1463040"/>
            <a:ext cx="1627632" cy="1627632"/>
          </a:xfrm>
          <a:ln w="127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Picture Placeholder 25">
            <a:extLst>
              <a:ext uri="{FF2B5EF4-FFF2-40B4-BE49-F238E27FC236}">
                <a16:creationId xmlns:a16="http://schemas.microsoft.com/office/drawing/2014/main" id="{761AD9FA-7307-5761-D0BA-429414231D6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77056" y="1463040"/>
            <a:ext cx="1627632" cy="1627632"/>
          </a:xfrm>
          <a:ln w="127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Picture Placeholder 25">
            <a:extLst>
              <a:ext uri="{FF2B5EF4-FFF2-40B4-BE49-F238E27FC236}">
                <a16:creationId xmlns:a16="http://schemas.microsoft.com/office/drawing/2014/main" id="{E90A1BAD-3EF2-3649-1433-36CC16B0077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748272" y="1463040"/>
            <a:ext cx="1627632" cy="1627632"/>
          </a:xfrm>
          <a:ln w="127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9" name="Picture Placeholder 25">
            <a:extLst>
              <a:ext uri="{FF2B5EF4-FFF2-40B4-BE49-F238E27FC236}">
                <a16:creationId xmlns:a16="http://schemas.microsoft.com/office/drawing/2014/main" id="{29620C04-A949-59BD-DB48-2D9657D56D9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619488" y="1463040"/>
            <a:ext cx="1627632" cy="1627632"/>
          </a:xfrm>
          <a:ln w="127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F66E54D-8BCB-94BE-96AC-1DF03BC8E38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51871" y="3310128"/>
            <a:ext cx="2542032" cy="265176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cap="all" spc="2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565E13D5-A494-5C7B-7D8B-ACC5A9CC2B3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25459" y="3310128"/>
            <a:ext cx="2542032" cy="265176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cap="all" spc="2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A5E9E9DB-B904-0E52-F36E-875DEF5561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99047" y="3310128"/>
            <a:ext cx="2542032" cy="265176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cap="all" spc="2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0AFAB388-1703-05B3-FF78-8BD61D0DBF6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172635" y="3310128"/>
            <a:ext cx="2542032" cy="265176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cap="all" spc="2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BC0F7A7B-C617-73EF-C258-1DE68E292A5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20451" y="3547872"/>
            <a:ext cx="2404872" cy="265176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none" spc="20" baseline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8505B010-0DE0-160A-8F55-99CBBD0B51C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494039" y="3547872"/>
            <a:ext cx="2404872" cy="265176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none" spc="20" baseline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B587A03F-BE4E-C7A4-28CD-3B4C581E553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367627" y="3547872"/>
            <a:ext cx="2404872" cy="265176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none" spc="20" baseline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AAE93713-B7D7-8AA5-A8BF-59C7A0F464F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241215" y="3547872"/>
            <a:ext cx="2404872" cy="265176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none" spc="20" baseline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2694D5D-D114-545E-8968-EE52F1FAACD9}"/>
              </a:ext>
            </a:extLst>
          </p:cNvPr>
          <p:cNvSpPr/>
          <p:nvPr userDrawn="1"/>
        </p:nvSpPr>
        <p:spPr>
          <a:xfrm>
            <a:off x="891094" y="4046638"/>
            <a:ext cx="1920240" cy="192024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1F0EA9-F152-D4A8-60CA-876313A12A0F}"/>
              </a:ext>
            </a:extLst>
          </p:cNvPr>
          <p:cNvSpPr/>
          <p:nvPr userDrawn="1"/>
        </p:nvSpPr>
        <p:spPr>
          <a:xfrm>
            <a:off x="9504742" y="4046638"/>
            <a:ext cx="1920240" cy="192024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529A927-D447-C6DB-D0DF-295C86F7F543}"/>
              </a:ext>
            </a:extLst>
          </p:cNvPr>
          <p:cNvSpPr/>
          <p:nvPr userDrawn="1"/>
        </p:nvSpPr>
        <p:spPr>
          <a:xfrm>
            <a:off x="6633526" y="4046638"/>
            <a:ext cx="1920240" cy="192024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6B43E8A-FF02-8CD2-CA08-4C1AE2DC9896}"/>
              </a:ext>
            </a:extLst>
          </p:cNvPr>
          <p:cNvSpPr/>
          <p:nvPr userDrawn="1"/>
        </p:nvSpPr>
        <p:spPr>
          <a:xfrm>
            <a:off x="3762310" y="4046638"/>
            <a:ext cx="1920240" cy="192024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Picture Placeholder 25">
            <a:extLst>
              <a:ext uri="{FF2B5EF4-FFF2-40B4-BE49-F238E27FC236}">
                <a16:creationId xmlns:a16="http://schemas.microsoft.com/office/drawing/2014/main" id="{3132BE3B-1EE9-7716-ECB5-8BC0B89EAEBF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037398" y="4192942"/>
            <a:ext cx="1627632" cy="1627632"/>
          </a:xfrm>
          <a:ln w="127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Picture Placeholder 25">
            <a:extLst>
              <a:ext uri="{FF2B5EF4-FFF2-40B4-BE49-F238E27FC236}">
                <a16:creationId xmlns:a16="http://schemas.microsoft.com/office/drawing/2014/main" id="{FE921522-E652-E53C-FF12-51A48357AF8D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3908614" y="4192942"/>
            <a:ext cx="1627632" cy="1627632"/>
          </a:xfrm>
          <a:ln w="127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Picture Placeholder 25">
            <a:extLst>
              <a:ext uri="{FF2B5EF4-FFF2-40B4-BE49-F238E27FC236}">
                <a16:creationId xmlns:a16="http://schemas.microsoft.com/office/drawing/2014/main" id="{214CB254-16F9-3553-594E-EB218F232065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779830" y="4192942"/>
            <a:ext cx="1627632" cy="1627632"/>
          </a:xfrm>
          <a:ln w="127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Picture Placeholder 25">
            <a:extLst>
              <a:ext uri="{FF2B5EF4-FFF2-40B4-BE49-F238E27FC236}">
                <a16:creationId xmlns:a16="http://schemas.microsoft.com/office/drawing/2014/main" id="{7A9EC28A-341B-93AD-0878-FD6FB1FA09A8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9651046" y="4192942"/>
            <a:ext cx="1627632" cy="1627632"/>
          </a:xfrm>
          <a:ln w="127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1" name="Text Placeholder 6">
            <a:extLst>
              <a:ext uri="{FF2B5EF4-FFF2-40B4-BE49-F238E27FC236}">
                <a16:creationId xmlns:a16="http://schemas.microsoft.com/office/drawing/2014/main" id="{F9600B41-7AC1-4AB3-D477-3DED96C45DA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83429" y="6040030"/>
            <a:ext cx="2542032" cy="265176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cap="all" spc="2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6">
            <a:extLst>
              <a:ext uri="{FF2B5EF4-FFF2-40B4-BE49-F238E27FC236}">
                <a16:creationId xmlns:a16="http://schemas.microsoft.com/office/drawing/2014/main" id="{F047050C-D925-8024-FE84-059D6ED498B8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457017" y="6040030"/>
            <a:ext cx="2542032" cy="265176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cap="all" spc="2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6">
            <a:extLst>
              <a:ext uri="{FF2B5EF4-FFF2-40B4-BE49-F238E27FC236}">
                <a16:creationId xmlns:a16="http://schemas.microsoft.com/office/drawing/2014/main" id="{FA98DD5A-5CCF-06EC-A37C-6B8F73DEA24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330605" y="6040030"/>
            <a:ext cx="2542032" cy="265176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cap="all" spc="2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6">
            <a:extLst>
              <a:ext uri="{FF2B5EF4-FFF2-40B4-BE49-F238E27FC236}">
                <a16:creationId xmlns:a16="http://schemas.microsoft.com/office/drawing/2014/main" id="{36E51CF1-6CE1-4C2B-B0F3-E27AC9D8E07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204193" y="6040030"/>
            <a:ext cx="2542032" cy="265176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cap="all" spc="2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 Placeholder 6">
            <a:extLst>
              <a:ext uri="{FF2B5EF4-FFF2-40B4-BE49-F238E27FC236}">
                <a16:creationId xmlns:a16="http://schemas.microsoft.com/office/drawing/2014/main" id="{2E220CFE-09FA-9F6C-0140-22550E40408B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20451" y="6281928"/>
            <a:ext cx="2404872" cy="265176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none" spc="20" baseline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6">
            <a:extLst>
              <a:ext uri="{FF2B5EF4-FFF2-40B4-BE49-F238E27FC236}">
                <a16:creationId xmlns:a16="http://schemas.microsoft.com/office/drawing/2014/main" id="{2CD098FD-F755-DEEF-961D-C2CD950DD44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494039" y="6281928"/>
            <a:ext cx="2404872" cy="265176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none" spc="20" baseline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6">
            <a:extLst>
              <a:ext uri="{FF2B5EF4-FFF2-40B4-BE49-F238E27FC236}">
                <a16:creationId xmlns:a16="http://schemas.microsoft.com/office/drawing/2014/main" id="{7B8F406E-5772-0785-778D-9C3A53DF0139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6367627" y="6281928"/>
            <a:ext cx="2404872" cy="265176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none" spc="20" baseline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Text Placeholder 6">
            <a:extLst>
              <a:ext uri="{FF2B5EF4-FFF2-40B4-BE49-F238E27FC236}">
                <a16:creationId xmlns:a16="http://schemas.microsoft.com/office/drawing/2014/main" id="{FD8160AF-264D-1536-7344-9E2C417A0791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9241215" y="6281928"/>
            <a:ext cx="2404872" cy="265176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none" spc="20" baseline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073789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78801671-5354-25B9-AE33-6658E565341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9050" y="2075688"/>
            <a:ext cx="12188952" cy="1417320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0351F93D-D965-F520-0596-E03E472A49E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71500" y="2327104"/>
            <a:ext cx="1828979" cy="914489"/>
          </a:xfrm>
          <a:custGeom>
            <a:avLst/>
            <a:gdLst>
              <a:gd name="connsiteX0" fmla="*/ 91449 w 1828979"/>
              <a:gd name="connsiteY0" fmla="*/ 0 h 914489"/>
              <a:gd name="connsiteX1" fmla="*/ 1737530 w 1828979"/>
              <a:gd name="connsiteY1" fmla="*/ 0 h 914489"/>
              <a:gd name="connsiteX2" fmla="*/ 1828979 w 1828979"/>
              <a:gd name="connsiteY2" fmla="*/ 91449 h 914489"/>
              <a:gd name="connsiteX3" fmla="*/ 1828979 w 1828979"/>
              <a:gd name="connsiteY3" fmla="*/ 823040 h 914489"/>
              <a:gd name="connsiteX4" fmla="*/ 1737530 w 1828979"/>
              <a:gd name="connsiteY4" fmla="*/ 914489 h 914489"/>
              <a:gd name="connsiteX5" fmla="*/ 91449 w 1828979"/>
              <a:gd name="connsiteY5" fmla="*/ 914489 h 914489"/>
              <a:gd name="connsiteX6" fmla="*/ 0 w 1828979"/>
              <a:gd name="connsiteY6" fmla="*/ 823040 h 914489"/>
              <a:gd name="connsiteX7" fmla="*/ 0 w 1828979"/>
              <a:gd name="connsiteY7" fmla="*/ 91449 h 914489"/>
              <a:gd name="connsiteX8" fmla="*/ 91449 w 1828979"/>
              <a:gd name="connsiteY8" fmla="*/ 0 h 914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8979" h="914489">
                <a:moveTo>
                  <a:pt x="91449" y="0"/>
                </a:moveTo>
                <a:lnTo>
                  <a:pt x="1737530" y="0"/>
                </a:lnTo>
                <a:cubicBezTo>
                  <a:pt x="1788036" y="0"/>
                  <a:pt x="1828979" y="40943"/>
                  <a:pt x="1828979" y="91449"/>
                </a:cubicBezTo>
                <a:lnTo>
                  <a:pt x="1828979" y="823040"/>
                </a:lnTo>
                <a:cubicBezTo>
                  <a:pt x="1828979" y="873546"/>
                  <a:pt x="1788036" y="914489"/>
                  <a:pt x="1737530" y="914489"/>
                </a:cubicBezTo>
                <a:lnTo>
                  <a:pt x="91449" y="914489"/>
                </a:lnTo>
                <a:cubicBezTo>
                  <a:pt x="40943" y="914489"/>
                  <a:pt x="0" y="873546"/>
                  <a:pt x="0" y="823040"/>
                </a:cubicBezTo>
                <a:lnTo>
                  <a:pt x="0" y="91449"/>
                </a:lnTo>
                <a:cubicBezTo>
                  <a:pt x="0" y="40943"/>
                  <a:pt x="40943" y="0"/>
                  <a:pt x="91449" y="0"/>
                </a:cubicBezTo>
                <a:close/>
              </a:path>
            </a:pathLst>
          </a:custGeom>
          <a:solidFill>
            <a:schemeClr val="accent2"/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none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171600-BED0-74AC-E859-D58783F02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548640"/>
            <a:ext cx="11000232" cy="713232"/>
          </a:xfrm>
        </p:spPr>
        <p:txBody>
          <a:bodyPr lIns="91440" tIns="45720" rIns="91440" bIns="4572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8A0642D-F9B7-ABDD-56F1-C71B524A79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F20FC0-560E-9B91-B06D-87FEC1642A3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776CE9F-4BD8-A748-847B-B97BB3C5BAC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479E1-9472-4ACD-160F-8E0AF3DC343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BC0F7A7B-C617-73EF-C258-1DE68E292A5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76072" y="3648456"/>
            <a:ext cx="1828800" cy="950976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none" spc="0" baseline="0">
                <a:latin typeface="Georgia Pro" panose="02040502050405020303" pitchFamily="18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97B23B82-FE48-691B-0614-E1EBC672666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858643" y="2327104"/>
            <a:ext cx="1828979" cy="914489"/>
          </a:xfrm>
          <a:custGeom>
            <a:avLst/>
            <a:gdLst>
              <a:gd name="connsiteX0" fmla="*/ 91449 w 1828979"/>
              <a:gd name="connsiteY0" fmla="*/ 0 h 914489"/>
              <a:gd name="connsiteX1" fmla="*/ 1737530 w 1828979"/>
              <a:gd name="connsiteY1" fmla="*/ 0 h 914489"/>
              <a:gd name="connsiteX2" fmla="*/ 1828979 w 1828979"/>
              <a:gd name="connsiteY2" fmla="*/ 91449 h 914489"/>
              <a:gd name="connsiteX3" fmla="*/ 1828979 w 1828979"/>
              <a:gd name="connsiteY3" fmla="*/ 823040 h 914489"/>
              <a:gd name="connsiteX4" fmla="*/ 1737530 w 1828979"/>
              <a:gd name="connsiteY4" fmla="*/ 914489 h 914489"/>
              <a:gd name="connsiteX5" fmla="*/ 91449 w 1828979"/>
              <a:gd name="connsiteY5" fmla="*/ 914489 h 914489"/>
              <a:gd name="connsiteX6" fmla="*/ 0 w 1828979"/>
              <a:gd name="connsiteY6" fmla="*/ 823040 h 914489"/>
              <a:gd name="connsiteX7" fmla="*/ 0 w 1828979"/>
              <a:gd name="connsiteY7" fmla="*/ 91449 h 914489"/>
              <a:gd name="connsiteX8" fmla="*/ 91449 w 1828979"/>
              <a:gd name="connsiteY8" fmla="*/ 0 h 914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8979" h="914489">
                <a:moveTo>
                  <a:pt x="91449" y="0"/>
                </a:moveTo>
                <a:lnTo>
                  <a:pt x="1737530" y="0"/>
                </a:lnTo>
                <a:cubicBezTo>
                  <a:pt x="1788036" y="0"/>
                  <a:pt x="1828979" y="40943"/>
                  <a:pt x="1828979" y="91449"/>
                </a:cubicBezTo>
                <a:lnTo>
                  <a:pt x="1828979" y="823040"/>
                </a:lnTo>
                <a:cubicBezTo>
                  <a:pt x="1828979" y="873546"/>
                  <a:pt x="1788036" y="914489"/>
                  <a:pt x="1737530" y="914489"/>
                </a:cubicBezTo>
                <a:lnTo>
                  <a:pt x="91449" y="914489"/>
                </a:lnTo>
                <a:cubicBezTo>
                  <a:pt x="40943" y="914489"/>
                  <a:pt x="0" y="873546"/>
                  <a:pt x="0" y="823040"/>
                </a:cubicBezTo>
                <a:lnTo>
                  <a:pt x="0" y="91449"/>
                </a:lnTo>
                <a:cubicBezTo>
                  <a:pt x="0" y="40943"/>
                  <a:pt x="40943" y="0"/>
                  <a:pt x="91449" y="0"/>
                </a:cubicBezTo>
                <a:close/>
              </a:path>
            </a:pathLst>
          </a:custGeom>
          <a:solidFill>
            <a:schemeClr val="accent2"/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none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BC38ADFA-DB10-BC5C-BC22-FDE36D0C70D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145786" y="2327104"/>
            <a:ext cx="1828979" cy="914489"/>
          </a:xfrm>
          <a:custGeom>
            <a:avLst/>
            <a:gdLst>
              <a:gd name="connsiteX0" fmla="*/ 91449 w 1828979"/>
              <a:gd name="connsiteY0" fmla="*/ 0 h 914489"/>
              <a:gd name="connsiteX1" fmla="*/ 1737530 w 1828979"/>
              <a:gd name="connsiteY1" fmla="*/ 0 h 914489"/>
              <a:gd name="connsiteX2" fmla="*/ 1828979 w 1828979"/>
              <a:gd name="connsiteY2" fmla="*/ 91449 h 914489"/>
              <a:gd name="connsiteX3" fmla="*/ 1828979 w 1828979"/>
              <a:gd name="connsiteY3" fmla="*/ 823040 h 914489"/>
              <a:gd name="connsiteX4" fmla="*/ 1737530 w 1828979"/>
              <a:gd name="connsiteY4" fmla="*/ 914489 h 914489"/>
              <a:gd name="connsiteX5" fmla="*/ 91449 w 1828979"/>
              <a:gd name="connsiteY5" fmla="*/ 914489 h 914489"/>
              <a:gd name="connsiteX6" fmla="*/ 0 w 1828979"/>
              <a:gd name="connsiteY6" fmla="*/ 823040 h 914489"/>
              <a:gd name="connsiteX7" fmla="*/ 0 w 1828979"/>
              <a:gd name="connsiteY7" fmla="*/ 91449 h 914489"/>
              <a:gd name="connsiteX8" fmla="*/ 91449 w 1828979"/>
              <a:gd name="connsiteY8" fmla="*/ 0 h 914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8979" h="914489">
                <a:moveTo>
                  <a:pt x="91449" y="0"/>
                </a:moveTo>
                <a:lnTo>
                  <a:pt x="1737530" y="0"/>
                </a:lnTo>
                <a:cubicBezTo>
                  <a:pt x="1788036" y="0"/>
                  <a:pt x="1828979" y="40943"/>
                  <a:pt x="1828979" y="91449"/>
                </a:cubicBezTo>
                <a:lnTo>
                  <a:pt x="1828979" y="823040"/>
                </a:lnTo>
                <a:cubicBezTo>
                  <a:pt x="1828979" y="873546"/>
                  <a:pt x="1788036" y="914489"/>
                  <a:pt x="1737530" y="914489"/>
                </a:cubicBezTo>
                <a:lnTo>
                  <a:pt x="91449" y="914489"/>
                </a:lnTo>
                <a:cubicBezTo>
                  <a:pt x="40943" y="914489"/>
                  <a:pt x="0" y="873546"/>
                  <a:pt x="0" y="823040"/>
                </a:cubicBezTo>
                <a:lnTo>
                  <a:pt x="0" y="91449"/>
                </a:lnTo>
                <a:cubicBezTo>
                  <a:pt x="0" y="40943"/>
                  <a:pt x="40943" y="0"/>
                  <a:pt x="91449" y="0"/>
                </a:cubicBezTo>
                <a:close/>
              </a:path>
            </a:pathLst>
          </a:custGeom>
          <a:solidFill>
            <a:schemeClr val="accent2"/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none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23303E63-49FF-BF6A-65B2-B3791D5E8E9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432929" y="2327104"/>
            <a:ext cx="1828979" cy="914489"/>
          </a:xfrm>
          <a:custGeom>
            <a:avLst/>
            <a:gdLst>
              <a:gd name="connsiteX0" fmla="*/ 91449 w 1828979"/>
              <a:gd name="connsiteY0" fmla="*/ 0 h 914489"/>
              <a:gd name="connsiteX1" fmla="*/ 1737530 w 1828979"/>
              <a:gd name="connsiteY1" fmla="*/ 0 h 914489"/>
              <a:gd name="connsiteX2" fmla="*/ 1828979 w 1828979"/>
              <a:gd name="connsiteY2" fmla="*/ 91449 h 914489"/>
              <a:gd name="connsiteX3" fmla="*/ 1828979 w 1828979"/>
              <a:gd name="connsiteY3" fmla="*/ 823040 h 914489"/>
              <a:gd name="connsiteX4" fmla="*/ 1737530 w 1828979"/>
              <a:gd name="connsiteY4" fmla="*/ 914489 h 914489"/>
              <a:gd name="connsiteX5" fmla="*/ 91449 w 1828979"/>
              <a:gd name="connsiteY5" fmla="*/ 914489 h 914489"/>
              <a:gd name="connsiteX6" fmla="*/ 0 w 1828979"/>
              <a:gd name="connsiteY6" fmla="*/ 823040 h 914489"/>
              <a:gd name="connsiteX7" fmla="*/ 0 w 1828979"/>
              <a:gd name="connsiteY7" fmla="*/ 91449 h 914489"/>
              <a:gd name="connsiteX8" fmla="*/ 91449 w 1828979"/>
              <a:gd name="connsiteY8" fmla="*/ 0 h 914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8979" h="914489">
                <a:moveTo>
                  <a:pt x="91449" y="0"/>
                </a:moveTo>
                <a:lnTo>
                  <a:pt x="1737530" y="0"/>
                </a:lnTo>
                <a:cubicBezTo>
                  <a:pt x="1788036" y="0"/>
                  <a:pt x="1828979" y="40943"/>
                  <a:pt x="1828979" y="91449"/>
                </a:cubicBezTo>
                <a:lnTo>
                  <a:pt x="1828979" y="823040"/>
                </a:lnTo>
                <a:cubicBezTo>
                  <a:pt x="1828979" y="873546"/>
                  <a:pt x="1788036" y="914489"/>
                  <a:pt x="1737530" y="914489"/>
                </a:cubicBezTo>
                <a:lnTo>
                  <a:pt x="91449" y="914489"/>
                </a:lnTo>
                <a:cubicBezTo>
                  <a:pt x="40943" y="914489"/>
                  <a:pt x="0" y="873546"/>
                  <a:pt x="0" y="823040"/>
                </a:cubicBezTo>
                <a:lnTo>
                  <a:pt x="0" y="91449"/>
                </a:lnTo>
                <a:cubicBezTo>
                  <a:pt x="0" y="40943"/>
                  <a:pt x="40943" y="0"/>
                  <a:pt x="91449" y="0"/>
                </a:cubicBezTo>
                <a:close/>
              </a:path>
            </a:pathLst>
          </a:custGeom>
          <a:solidFill>
            <a:schemeClr val="accent2"/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none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019BCBF8-9A0B-77E4-5DF7-8CD785D7591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720072" y="2327104"/>
            <a:ext cx="1828979" cy="914489"/>
          </a:xfrm>
          <a:custGeom>
            <a:avLst/>
            <a:gdLst>
              <a:gd name="connsiteX0" fmla="*/ 91449 w 1828979"/>
              <a:gd name="connsiteY0" fmla="*/ 0 h 914489"/>
              <a:gd name="connsiteX1" fmla="*/ 1737530 w 1828979"/>
              <a:gd name="connsiteY1" fmla="*/ 0 h 914489"/>
              <a:gd name="connsiteX2" fmla="*/ 1828979 w 1828979"/>
              <a:gd name="connsiteY2" fmla="*/ 91449 h 914489"/>
              <a:gd name="connsiteX3" fmla="*/ 1828979 w 1828979"/>
              <a:gd name="connsiteY3" fmla="*/ 823040 h 914489"/>
              <a:gd name="connsiteX4" fmla="*/ 1737530 w 1828979"/>
              <a:gd name="connsiteY4" fmla="*/ 914489 h 914489"/>
              <a:gd name="connsiteX5" fmla="*/ 91449 w 1828979"/>
              <a:gd name="connsiteY5" fmla="*/ 914489 h 914489"/>
              <a:gd name="connsiteX6" fmla="*/ 0 w 1828979"/>
              <a:gd name="connsiteY6" fmla="*/ 823040 h 914489"/>
              <a:gd name="connsiteX7" fmla="*/ 0 w 1828979"/>
              <a:gd name="connsiteY7" fmla="*/ 91449 h 914489"/>
              <a:gd name="connsiteX8" fmla="*/ 91449 w 1828979"/>
              <a:gd name="connsiteY8" fmla="*/ 0 h 914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8979" h="914489">
                <a:moveTo>
                  <a:pt x="91449" y="0"/>
                </a:moveTo>
                <a:lnTo>
                  <a:pt x="1737530" y="0"/>
                </a:lnTo>
                <a:cubicBezTo>
                  <a:pt x="1788036" y="0"/>
                  <a:pt x="1828979" y="40943"/>
                  <a:pt x="1828979" y="91449"/>
                </a:cubicBezTo>
                <a:lnTo>
                  <a:pt x="1828979" y="823040"/>
                </a:lnTo>
                <a:cubicBezTo>
                  <a:pt x="1828979" y="873546"/>
                  <a:pt x="1788036" y="914489"/>
                  <a:pt x="1737530" y="914489"/>
                </a:cubicBezTo>
                <a:lnTo>
                  <a:pt x="91449" y="914489"/>
                </a:lnTo>
                <a:cubicBezTo>
                  <a:pt x="40943" y="914489"/>
                  <a:pt x="0" y="873546"/>
                  <a:pt x="0" y="823040"/>
                </a:cubicBezTo>
                <a:lnTo>
                  <a:pt x="0" y="91449"/>
                </a:lnTo>
                <a:cubicBezTo>
                  <a:pt x="0" y="40943"/>
                  <a:pt x="40943" y="0"/>
                  <a:pt x="91449" y="0"/>
                </a:cubicBezTo>
                <a:close/>
              </a:path>
            </a:pathLst>
          </a:custGeom>
          <a:solidFill>
            <a:schemeClr val="accent2"/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none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6">
            <a:extLst>
              <a:ext uri="{FF2B5EF4-FFF2-40B4-BE49-F238E27FC236}">
                <a16:creationId xmlns:a16="http://schemas.microsoft.com/office/drawing/2014/main" id="{370E1F27-CA25-CC83-8648-BD2FF656629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2862072" y="3648456"/>
            <a:ext cx="1828800" cy="950976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none" spc="0" baseline="0">
                <a:latin typeface="Georgia Pro" panose="02040502050405020303" pitchFamily="18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6">
            <a:extLst>
              <a:ext uri="{FF2B5EF4-FFF2-40B4-BE49-F238E27FC236}">
                <a16:creationId xmlns:a16="http://schemas.microsoft.com/office/drawing/2014/main" id="{06E2DAC1-4D59-B9A9-D3E3-8469F6A8064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5148072" y="3648456"/>
            <a:ext cx="1828800" cy="950976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none" spc="0" baseline="0">
                <a:latin typeface="Georgia Pro" panose="02040502050405020303" pitchFamily="18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6">
            <a:extLst>
              <a:ext uri="{FF2B5EF4-FFF2-40B4-BE49-F238E27FC236}">
                <a16:creationId xmlns:a16="http://schemas.microsoft.com/office/drawing/2014/main" id="{7CCFBD73-F10F-920A-8618-49FA1D1D7B3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434072" y="3648456"/>
            <a:ext cx="1828800" cy="950976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none" spc="0" baseline="0">
                <a:latin typeface="Georgia Pro" panose="02040502050405020303" pitchFamily="18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6">
            <a:extLst>
              <a:ext uri="{FF2B5EF4-FFF2-40B4-BE49-F238E27FC236}">
                <a16:creationId xmlns:a16="http://schemas.microsoft.com/office/drawing/2014/main" id="{28FCF34F-43DD-F6CD-17E8-07173138671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9720072" y="3648456"/>
            <a:ext cx="1828800" cy="950976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none" spc="0" baseline="0">
                <a:latin typeface="Georgia Pro" panose="02040502050405020303" pitchFamily="18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73235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D044BB4-1B7E-4DBA-EC46-8BD07359AA4C}"/>
              </a:ext>
            </a:extLst>
          </p:cNvPr>
          <p:cNvCxnSpPr>
            <a:cxnSpLocks/>
          </p:cNvCxnSpPr>
          <p:nvPr userDrawn="1"/>
        </p:nvCxnSpPr>
        <p:spPr>
          <a:xfrm>
            <a:off x="571500" y="6475009"/>
            <a:ext cx="110109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3E4EDB9-E572-C95C-6320-EE6B1FA9573F}"/>
              </a:ext>
            </a:extLst>
          </p:cNvPr>
          <p:cNvSpPr txBox="1"/>
          <p:nvPr userDrawn="1"/>
        </p:nvSpPr>
        <p:spPr>
          <a:xfrm>
            <a:off x="5718675" y="6349075"/>
            <a:ext cx="757170" cy="261610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endParaRPr lang="en-US" sz="1100" dirty="0"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5E3E706-5D5F-97F2-1290-CD23D05AE8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539496"/>
            <a:ext cx="11000232" cy="7132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40C735-6DC7-2177-435E-56719940AE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516000-7D7A-F39D-D6A0-0643400487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1055096" y="6327648"/>
            <a:ext cx="758952" cy="274320"/>
          </a:xfrm>
          <a:prstGeom prst="rect">
            <a:avLst/>
          </a:prstGeom>
          <a:solidFill>
            <a:schemeClr val="accent4"/>
          </a:solidFill>
        </p:spPr>
        <p:txBody>
          <a:bodyPr vert="horz" lIns="0" tIns="0" rIns="0" bIns="0" rtlCol="0" anchor="ctr">
            <a:noAutofit/>
          </a:bodyPr>
          <a:lstStyle>
            <a:lvl1pPr algn="ctr"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95940C-AAD8-1C78-425F-8FE5AEECAA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926836" y="6327648"/>
            <a:ext cx="338328" cy="338328"/>
          </a:xfrm>
          <a:prstGeom prst="ellipse">
            <a:avLst/>
          </a:prstGeom>
          <a:solidFill>
            <a:schemeClr val="accent4"/>
          </a:solidFill>
          <a:ln w="12700">
            <a:solidFill>
              <a:schemeClr val="tx1"/>
            </a:solidFill>
          </a:ln>
        </p:spPr>
        <p:txBody>
          <a:bodyPr vert="horz" lIns="0" tIns="0" rIns="0" bIns="0" rtlCol="0" anchor="ctr">
            <a:noAutofit/>
          </a:bodyPr>
          <a:lstStyle>
            <a:lvl1pPr algn="ctr"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fld id="{B776CE9F-4BD8-A748-847B-B97BB3C5BAC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500302-AFD1-C82F-7B0B-5981472BE8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632" y="6327648"/>
            <a:ext cx="1517904" cy="274320"/>
          </a:xfrm>
          <a:prstGeom prst="rect">
            <a:avLst/>
          </a:prstGeom>
          <a:solidFill>
            <a:schemeClr val="accent4"/>
          </a:solidFill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1076902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51" r:id="rId4"/>
    <p:sldLayoutId id="2147483661" r:id="rId5"/>
    <p:sldLayoutId id="2147483662" r:id="rId6"/>
    <p:sldLayoutId id="2147483663" r:id="rId7"/>
    <p:sldLayoutId id="2147483664" r:id="rId8"/>
    <p:sldLayoutId id="2147483665" r:id="rId9"/>
    <p:sldLayoutId id="2147483653" r:id="rId10"/>
    <p:sldLayoutId id="2147483666" r:id="rId11"/>
    <p:sldLayoutId id="2147483667" r:id="rId12"/>
    <p:sldLayoutId id="2147483668" r:id="rId13"/>
    <p:sldLayoutId id="2147483652" r:id="rId14"/>
    <p:sldLayoutId id="2147483654" r:id="rId15"/>
    <p:sldLayoutId id="2147483655" r:id="rId16"/>
    <p:sldLayoutId id="2147483656" r:id="rId17"/>
    <p:sldLayoutId id="2147483657" r:id="rId18"/>
  </p:sldLayoutIdLst>
  <p:hf hdr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Posterama" panose="020B0504020200020000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Georgia Pro" panose="02040502050405020303" pitchFamily="18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Georgia Pro" panose="02040502050405020303" pitchFamily="18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Georgia Pro" panose="02040502050405020303" pitchFamily="18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Georgia Pro" panose="02040502050405020303" pitchFamily="18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Georgia Pro" panose="02040502050405020303" pitchFamily="18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Close up of feathers">
            <a:extLst>
              <a:ext uri="{FF2B5EF4-FFF2-40B4-BE49-F238E27FC236}">
                <a16:creationId xmlns:a16="http://schemas.microsoft.com/office/drawing/2014/main" id="{4F22309A-3E5E-DB9C-8093-A7A57190328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Texturizer trans="32000" scaling="20"/>
                    </a14:imgEffect>
                    <a14:imgEffect>
                      <a14:sharpenSoften amount="-4000"/>
                    </a14:imgEffect>
                    <a14:imgEffect>
                      <a14:colorTemperature colorTemp="11301"/>
                    </a14:imgEffect>
                    <a14:imgEffect>
                      <a14:saturation sat="210000"/>
                    </a14:imgEffect>
                    <a14:imgEffect>
                      <a14:brightnessContrast bright="-3000" contrast="-18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/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076E06F-847B-DA3B-16C0-4ABAD9D6603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sz="2800" dirty="0"/>
              <a:t>silver oak COLLEGE of COMPUTER  application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2068D98-A13D-1121-2A5E-4FB60FC681F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1400" dirty="0"/>
              <a:t>PROJECT NAME:  VERTIGO PALACE</a:t>
            </a:r>
          </a:p>
        </p:txBody>
      </p:sp>
    </p:spTree>
    <p:extLst>
      <p:ext uri="{BB962C8B-B14F-4D97-AF65-F5344CB8AC3E}">
        <p14:creationId xmlns:p14="http://schemas.microsoft.com/office/powerpoint/2010/main" val="37557144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F204B8F6-8884-5243-B3FA-01C5D688425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0EDB763-FE65-F05D-4E32-D1B2F3983F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Division m1a3</a:t>
            </a:r>
            <a:endParaRPr lang="en-I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0406EF-85A7-CAEB-7377-9B8446A18D4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sz="2400" dirty="0"/>
              <a:t>No website </a:t>
            </a:r>
            <a:r>
              <a:rPr lang="en-US" sz="2400" dirty="0" err="1"/>
              <a:t>Refered</a:t>
            </a:r>
            <a:endParaRPr lang="en-US" sz="2400" dirty="0"/>
          </a:p>
          <a:p>
            <a:endParaRPr lang="en-IN" sz="2400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1065519C-EE35-7A9E-E5AF-B29614FFAC3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C619EE7D-3623-169F-8404-DDF252F729BB}"/>
              </a:ext>
            </a:extLst>
          </p:cNvPr>
          <p:cNvSpPr txBox="1">
            <a:spLocks/>
          </p:cNvSpPr>
          <p:nvPr/>
        </p:nvSpPr>
        <p:spPr>
          <a:xfrm>
            <a:off x="1335407" y="1849436"/>
            <a:ext cx="5544613" cy="409415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Courier New" panose="02070309020205020404" pitchFamily="49" charset="0"/>
              <a:buChar char="o"/>
              <a:defRPr sz="1400" kern="1200">
                <a:solidFill>
                  <a:schemeClr val="tx1"/>
                </a:solidFill>
                <a:latin typeface="+mn-lt"/>
                <a:ea typeface="+mn-ea"/>
                <a:cs typeface="Georgia Pro" panose="02040502050405020303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1400" kern="1200">
                <a:solidFill>
                  <a:schemeClr val="tx1"/>
                </a:solidFill>
                <a:latin typeface="+mn-lt"/>
                <a:ea typeface="+mn-ea"/>
                <a:cs typeface="Georgia Pro" panose="02040502050405020303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1400" kern="1200">
                <a:solidFill>
                  <a:schemeClr val="tx1"/>
                </a:solidFill>
                <a:latin typeface="+mn-lt"/>
                <a:ea typeface="+mn-ea"/>
                <a:cs typeface="Georgia Pro" panose="02040502050405020303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1400" kern="1200">
                <a:solidFill>
                  <a:schemeClr val="tx1"/>
                </a:solidFill>
                <a:latin typeface="+mn-lt"/>
                <a:ea typeface="+mn-ea"/>
                <a:cs typeface="Georgia Pro" panose="02040502050405020303" pitchFamily="18" charset="0"/>
              </a:defRPr>
            </a:lvl4pPr>
            <a:lvl5pPr marL="211455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1400" kern="1200">
                <a:solidFill>
                  <a:schemeClr val="tx1"/>
                </a:solidFill>
                <a:latin typeface="+mn-lt"/>
                <a:ea typeface="+mn-ea"/>
                <a:cs typeface="Georgia Pro" panose="02040502050405020303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dirty="0"/>
          </a:p>
          <a:p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34934387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495C8AD1-4349-6327-853E-0BF759401B7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ACEB4CA-8610-D24C-474B-2ACD739FB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 out</a:t>
            </a:r>
            <a:endParaRPr lang="en-IN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0758C89-EDAB-D803-2525-4A0C3BE28492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1235075" y="2337396"/>
            <a:ext cx="5543550" cy="3118246"/>
          </a:xfrm>
        </p:spPr>
      </p:pic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AAE4CFDD-021A-247B-C36F-AC8F1AF517A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5704988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6F81605B-F98B-23E5-0864-5B178FDE8B2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27E2558-F72B-B72B-00C5-9BBAE1A4F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 page </a:t>
            </a:r>
            <a:endParaRPr lang="en-IN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AEA7712-C4B4-B229-3CB2-2D784E80F292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1235075" y="2337396"/>
            <a:ext cx="5543550" cy="3118246"/>
          </a:xfrm>
        </p:spPr>
      </p:pic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AD38C92-FF9F-0907-18BB-7114EDB66A1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41971008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F79560F7-884E-2EF5-4A92-A170EB96A49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C35378A-BEB0-2288-846D-7301D8756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contact</a:t>
            </a:r>
            <a:endParaRPr lang="en-IN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6269FF8-4B9F-A49B-1BB2-31FE8D2D97A9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1235075" y="2337396"/>
            <a:ext cx="5543550" cy="3118246"/>
          </a:xfrm>
        </p:spPr>
      </p:pic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73F6CD3-F931-8B4C-B4E6-EBA5C4175D9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20378468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C991B5AA-802B-9729-049A-CF93E821BB3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FA6148C-239D-3FCC-DD81-D7F91B6D78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 in </a:t>
            </a:r>
            <a:endParaRPr lang="en-IN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279DC9B-3396-5028-3CEF-1CAC765D671D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1235075" y="2337396"/>
            <a:ext cx="5488454" cy="3118246"/>
          </a:xfrm>
        </p:spPr>
      </p:pic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D0985BD-7A02-7222-0AEC-974081445AC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40832842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Group of flamingos">
            <a:extLst>
              <a:ext uri="{FF2B5EF4-FFF2-40B4-BE49-F238E27FC236}">
                <a16:creationId xmlns:a16="http://schemas.microsoft.com/office/drawing/2014/main" id="{F1D32BEC-50C5-C300-985D-C4FDCCB8B9E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3DAC2101-CE35-6065-B114-2DB6D5F5D4B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</a:t>
            </a:r>
          </a:p>
        </p:txBody>
      </p:sp>
      <p:sp>
        <p:nvSpPr>
          <p:cNvPr id="13" name="Subtitle 12">
            <a:extLst>
              <a:ext uri="{FF2B5EF4-FFF2-40B4-BE49-F238E27FC236}">
                <a16:creationId xmlns:a16="http://schemas.microsoft.com/office/drawing/2014/main" id="{33693D95-5724-F0FE-E4CC-0590AB45C9A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Name: Raman </a:t>
            </a:r>
            <a:r>
              <a:rPr lang="en-US" dirty="0" err="1"/>
              <a:t>verma</a:t>
            </a:r>
            <a:r>
              <a:rPr lang="en-US" dirty="0"/>
              <a:t> </a:t>
            </a:r>
          </a:p>
          <a:p>
            <a:r>
              <a:rPr lang="en-US" dirty="0"/>
              <a:t>Mail:ramanverma9099@gmail.</a:t>
            </a:r>
          </a:p>
          <a:p>
            <a:r>
              <a:rPr lang="en-US" dirty="0"/>
              <a:t>com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DDE3B960-948B-EE59-192C-5CE2BCCC112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You</a:t>
            </a:r>
          </a:p>
        </p:txBody>
      </p:sp>
    </p:spTree>
    <p:extLst>
      <p:ext uri="{BB962C8B-B14F-4D97-AF65-F5344CB8AC3E}">
        <p14:creationId xmlns:p14="http://schemas.microsoft.com/office/powerpoint/2010/main" val="14946579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F5F2EB">
      <a:dk1>
        <a:srgbClr val="000000"/>
      </a:dk1>
      <a:lt1>
        <a:srgbClr val="FFFFFF"/>
      </a:lt1>
      <a:dk2>
        <a:srgbClr val="44546A"/>
      </a:dk2>
      <a:lt2>
        <a:srgbClr val="E7E4E6"/>
      </a:lt2>
      <a:accent1>
        <a:srgbClr val="D96564"/>
      </a:accent1>
      <a:accent2>
        <a:srgbClr val="108669"/>
      </a:accent2>
      <a:accent3>
        <a:srgbClr val="84B278"/>
      </a:accent3>
      <a:accent4>
        <a:srgbClr val="F5F2EB"/>
      </a:accent4>
      <a:accent5>
        <a:srgbClr val="E89284"/>
      </a:accent5>
      <a:accent6>
        <a:srgbClr val="004D1C"/>
      </a:accent6>
      <a:hlink>
        <a:srgbClr val="108669"/>
      </a:hlink>
      <a:folHlink>
        <a:srgbClr val="D96564"/>
      </a:folHlink>
    </a:clrScheme>
    <a:fontScheme name="Custom 38">
      <a:majorFont>
        <a:latin typeface="Posterama"/>
        <a:ea typeface=""/>
        <a:cs typeface=""/>
      </a:majorFont>
      <a:minorFont>
        <a:latin typeface="Georgia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eathered_Design_Win32_SW_v12" id="{1AD134C9-4A31-4CB6-9F7D-29B35BD6EC68}" vid="{E7B7B4BC-1E73-4387-8610-DDF68B5613A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5" ma:contentTypeDescription="Create a new document." ma:contentTypeScope="" ma:versionID="e02306daf00165b375dc6a58966960b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df88fb76bf5f555224557953949c1ec9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FFE8F7C-40E7-4230-B95E-A7E489894944}">
  <ds:schemaRefs>
    <ds:schemaRef ds:uri="http://schemas.microsoft.com/office/2006/documentManagement/types"/>
    <ds:schemaRef ds:uri="71af3243-3dd4-4a8d-8c0d-dd76da1f02a5"/>
    <ds:schemaRef ds:uri="http://schemas.microsoft.com/office/2006/metadata/properties"/>
    <ds:schemaRef ds:uri="http://purl.org/dc/dcmitype/"/>
    <ds:schemaRef ds:uri="http://schemas.microsoft.com/sharepoint/v3"/>
    <ds:schemaRef ds:uri="http://schemas.microsoft.com/office/infopath/2007/PartnerControls"/>
    <ds:schemaRef ds:uri="http://schemas.openxmlformats.org/package/2006/metadata/core-properties"/>
    <ds:schemaRef ds:uri="230e9df3-be65-4c73-a93b-d1236ebd677e"/>
    <ds:schemaRef ds:uri="16c05727-aa75-4e4a-9b5f-8a80a1165891"/>
    <ds:schemaRef ds:uri="http://www.w3.org/XML/1998/namespace"/>
    <ds:schemaRef ds:uri="http://purl.org/dc/terms/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579A01C8-E43C-4B02-93C6-A94C3FE5F39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D453791F-F5A3-4DD5-A653-7AA42E82FCC4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Feathered design</Template>
  <TotalTime>158</TotalTime>
  <Words>37</Words>
  <Application>Microsoft Office PowerPoint</Application>
  <PresentationFormat>Widescreen</PresentationFormat>
  <Paragraphs>13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Arial</vt:lpstr>
      <vt:lpstr>Calibri</vt:lpstr>
      <vt:lpstr>Courier New</vt:lpstr>
      <vt:lpstr>Georgia Pro</vt:lpstr>
      <vt:lpstr>Georgia Pro Light</vt:lpstr>
      <vt:lpstr>Posterama</vt:lpstr>
      <vt:lpstr>Office Theme</vt:lpstr>
      <vt:lpstr> silver oak COLLEGE of COMPUTER  application</vt:lpstr>
      <vt:lpstr>Division m1a3</vt:lpstr>
      <vt:lpstr>Lay out</vt:lpstr>
      <vt:lpstr>Home page </vt:lpstr>
      <vt:lpstr>contact</vt:lpstr>
      <vt:lpstr>Log in </vt:lpstr>
      <vt:lpstr>THANK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silver oak collage of application</dc:title>
  <dc:creator>sr429589@gmail.com</dc:creator>
  <cp:lastModifiedBy>sr429589@gmail.com</cp:lastModifiedBy>
  <cp:revision>5</cp:revision>
  <dcterms:created xsi:type="dcterms:W3CDTF">2023-03-09T05:48:40Z</dcterms:created>
  <dcterms:modified xsi:type="dcterms:W3CDTF">2023-03-10T04:08:07Z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